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2.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docProps/custom.xml" ContentType="application/vnd.openxmlformats-officedocument.custom-properties+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0" r:id="rId1"/>
  </p:sldMasterIdLst>
  <p:notesMasterIdLst>
    <p:notesMasterId r:id="rId13"/>
  </p:notesMasterIdLst>
  <p:sldIdLst>
    <p:sldId id="264" r:id="rId2"/>
    <p:sldId id="256" r:id="rId3"/>
    <p:sldId id="272" r:id="rId4"/>
    <p:sldId id="273" r:id="rId5"/>
    <p:sldId id="275" r:id="rId6"/>
    <p:sldId id="288" r:id="rId7"/>
    <p:sldId id="289" r:id="rId8"/>
    <p:sldId id="269" r:id="rId9"/>
    <p:sldId id="267" r:id="rId10"/>
    <p:sldId id="290" r:id="rId11"/>
    <p:sldId id="27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1D4EEA-B808-456C-96CF-682DEECDD257}" v="8" dt="2019-01-24T18:23:40.5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33239" autoAdjust="0"/>
    <p:restoredTop sz="94662"/>
  </p:normalViewPr>
  <p:slideViewPr>
    <p:cSldViewPr snapToGrid="0" snapToObjects="1">
      <p:cViewPr varScale="1">
        <p:scale>
          <a:sx n="66" d="100"/>
          <a:sy n="66" d="100"/>
        </p:scale>
        <p:origin x="-132" y="-354"/>
      </p:cViewPr>
      <p:guideLst>
        <p:guide orient="horz" pos="2160"/>
        <p:guide pos="3863"/>
      </p:guideLst>
    </p:cSldViewPr>
  </p:slideViewPr>
  <p:notesTextViewPr>
    <p:cViewPr>
      <p:scale>
        <a:sx n="3" d="2"/>
        <a:sy n="3" d="2"/>
      </p:scale>
      <p:origin x="0" y="0"/>
    </p:cViewPr>
  </p:notesTextViewPr>
  <p:sorterViewPr>
    <p:cViewPr varScale="1">
      <p:scale>
        <a:sx n="1" d="1"/>
        <a:sy n="1" d="1"/>
      </p:scale>
      <p:origin x="0" y="1914"/>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2.jpe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6F18F-02E1-1D40-A7D1-94677C60876F}" type="datetimeFigureOut">
              <a:rPr lang="en-US" smtClean="0"/>
              <a:pPr/>
              <a:t>5/2/2019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EA14BC-CBEE-EA41-97E0-37386295FA82}" type="slidenum">
              <a:rPr lang="en-US" smtClean="0"/>
              <a:pPr/>
              <a:t>‹#›</a:t>
            </a:fld>
            <a:endParaRPr lang="en-US"/>
          </a:p>
        </p:txBody>
      </p:sp>
    </p:spTree>
    <p:extLst>
      <p:ext uri="{BB962C8B-B14F-4D97-AF65-F5344CB8AC3E}">
        <p14:creationId xmlns="" xmlns:p14="http://schemas.microsoft.com/office/powerpoint/2010/main" val="1174286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dirty="0">
                <a:solidFill>
                  <a:schemeClr val="tx1">
                    <a:lumMod val="75000"/>
                  </a:schemeClr>
                </a:solidFill>
                <a:latin typeface="Calibri Light" pitchFamily="34" charset="0"/>
              </a:rPr>
              <a:t>At A Glance</a:t>
            </a:r>
          </a:p>
          <a:p>
            <a:r>
              <a:rPr lang="en-US" sz="1100" dirty="0">
                <a:solidFill>
                  <a:schemeClr val="tx1">
                    <a:lumMod val="75000"/>
                  </a:schemeClr>
                </a:solidFill>
                <a:latin typeface="Calibri Light" pitchFamily="34" charset="0"/>
              </a:rPr>
              <a:t>Accuracy products addresses Analytics in various areas without deviating Customers from current Data warehousing, BI solutions investment with a seamless API integration with the value of Analytics, AI embedded into any existing applications. </a:t>
            </a:r>
          </a:p>
          <a:p>
            <a:r>
              <a:rPr lang="en-US" sz="1100" dirty="0">
                <a:solidFill>
                  <a:schemeClr val="tx1">
                    <a:lumMod val="75000"/>
                  </a:schemeClr>
                </a:solidFill>
                <a:latin typeface="Calibri Light" pitchFamily="34" charset="0"/>
              </a:rPr>
              <a:t>Accuracy is progressing ahead of emerging trends like AI, Mobility, IoT, Big Data and Cloud in its specialization.</a:t>
            </a:r>
          </a:p>
          <a:p>
            <a:r>
              <a:rPr lang="en-US" sz="1100" dirty="0">
                <a:solidFill>
                  <a:schemeClr val="tx1">
                    <a:lumMod val="75000"/>
                  </a:schemeClr>
                </a:solidFill>
                <a:latin typeface="Calibri Light" pitchFamily="34" charset="0"/>
              </a:rPr>
              <a:t>Three Main Sections of Accuracy Products and Services: </a:t>
            </a:r>
          </a:p>
          <a:p>
            <a:pPr marL="825500" lvl="1" indent="-228600">
              <a:buFont typeface="+mj-lt"/>
              <a:buAutoNum type="arabicPeriod"/>
            </a:pPr>
            <a:r>
              <a:rPr lang="en-US" sz="1100" dirty="0">
                <a:solidFill>
                  <a:schemeClr val="tx1">
                    <a:lumMod val="75000"/>
                  </a:schemeClr>
                </a:solidFill>
                <a:latin typeface="Calibri Light" pitchFamily="34" charset="0"/>
              </a:rPr>
              <a:t>Data and AI Products – these are products that Accuracy re-sells from our partner data and AI product providers, </a:t>
            </a:r>
          </a:p>
          <a:p>
            <a:pPr marL="825500" lvl="1" indent="-228600">
              <a:buFont typeface="+mj-lt"/>
              <a:buAutoNum type="arabicPeriod"/>
            </a:pPr>
            <a:r>
              <a:rPr lang="en-US" sz="1100" dirty="0">
                <a:solidFill>
                  <a:schemeClr val="tx1">
                    <a:lumMod val="75000"/>
                  </a:schemeClr>
                </a:solidFill>
                <a:latin typeface="Calibri Light" pitchFamily="34" charset="0"/>
              </a:rPr>
              <a:t>Data and AI Services such as Data Consulting, Database Migrations, DWH/MDM/BI, Advanced Analytics, Big Data and Artificial Intelligence,</a:t>
            </a:r>
          </a:p>
          <a:p>
            <a:pPr marL="825500" lvl="1" indent="-228600">
              <a:buFont typeface="+mj-lt"/>
              <a:buAutoNum type="arabicPeriod"/>
            </a:pPr>
            <a:r>
              <a:rPr lang="en-US" sz="1100" dirty="0">
                <a:solidFill>
                  <a:schemeClr val="tx1">
                    <a:lumMod val="75000"/>
                  </a:schemeClr>
                </a:solidFill>
                <a:latin typeface="Calibri Light" pitchFamily="34" charset="0"/>
              </a:rPr>
              <a:t>Resource Augmentation – Accuracy provides you the experts for over 40 data technologies, Data and AI Resources, APJ Coverage and Flexible T &amp; M Models</a:t>
            </a:r>
          </a:p>
          <a:p>
            <a:pPr marL="0" lvl="0" indent="0">
              <a:spcBef>
                <a:spcPts val="0"/>
              </a:spcBef>
              <a:spcAft>
                <a:spcPts val="0"/>
              </a:spcAft>
              <a:buNone/>
            </a:pPr>
            <a:endParaRPr lang="en-US" dirty="0"/>
          </a:p>
          <a:p>
            <a:pPr marL="0" lvl="0" indent="0">
              <a:spcBef>
                <a:spcPts val="0"/>
              </a:spcBef>
              <a:spcAft>
                <a:spcPts val="0"/>
              </a:spcAft>
              <a:buNone/>
            </a:pPr>
            <a:endParaRPr dirty="0"/>
          </a:p>
        </p:txBody>
      </p:sp>
    </p:spTree>
    <p:extLst>
      <p:ext uri="{BB962C8B-B14F-4D97-AF65-F5344CB8AC3E}">
        <p14:creationId xmlns="" xmlns:p14="http://schemas.microsoft.com/office/powerpoint/2010/main" val="32402076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dirty="0">
                <a:solidFill>
                  <a:schemeClr val="tx1">
                    <a:lumMod val="75000"/>
                  </a:schemeClr>
                </a:solidFill>
                <a:latin typeface="Calibri Light" pitchFamily="34" charset="0"/>
              </a:rPr>
              <a:t>At A Glance</a:t>
            </a:r>
          </a:p>
          <a:p>
            <a:r>
              <a:rPr lang="en-US" sz="1100" dirty="0">
                <a:solidFill>
                  <a:schemeClr val="tx1">
                    <a:lumMod val="75000"/>
                  </a:schemeClr>
                </a:solidFill>
                <a:latin typeface="Calibri Light" pitchFamily="34" charset="0"/>
              </a:rPr>
              <a:t>Accuracy products addresses Analytics in various areas without deviating Customers from current Data warehousing, BI solutions investment with a seamless API integration with the value of Analytics, AI embedded into any existing applications. </a:t>
            </a:r>
          </a:p>
          <a:p>
            <a:r>
              <a:rPr lang="en-US" sz="1100" dirty="0">
                <a:solidFill>
                  <a:schemeClr val="tx1">
                    <a:lumMod val="75000"/>
                  </a:schemeClr>
                </a:solidFill>
                <a:latin typeface="Calibri Light" pitchFamily="34" charset="0"/>
              </a:rPr>
              <a:t>Accuracy is progressing ahead of emerging trends like AI, Mobility, IoT, Big Data and Cloud in its specialization.</a:t>
            </a:r>
          </a:p>
          <a:p>
            <a:r>
              <a:rPr lang="en-US" sz="1100" dirty="0">
                <a:solidFill>
                  <a:schemeClr val="tx1">
                    <a:lumMod val="75000"/>
                  </a:schemeClr>
                </a:solidFill>
                <a:latin typeface="Calibri Light" pitchFamily="34" charset="0"/>
              </a:rPr>
              <a:t>Three Main Sections of Accuracy Products and Services: </a:t>
            </a:r>
          </a:p>
          <a:p>
            <a:pPr marL="825500" lvl="1" indent="-228600">
              <a:buFont typeface="+mj-lt"/>
              <a:buAutoNum type="arabicPeriod"/>
            </a:pPr>
            <a:r>
              <a:rPr lang="en-US" sz="1100" dirty="0">
                <a:solidFill>
                  <a:schemeClr val="tx1">
                    <a:lumMod val="75000"/>
                  </a:schemeClr>
                </a:solidFill>
                <a:latin typeface="Calibri Light" pitchFamily="34" charset="0"/>
              </a:rPr>
              <a:t>Data and AI Products – these are products that Accuracy re-sells from our partner data and AI product providers, </a:t>
            </a:r>
          </a:p>
          <a:p>
            <a:pPr marL="825500" lvl="1" indent="-228600">
              <a:buFont typeface="+mj-lt"/>
              <a:buAutoNum type="arabicPeriod"/>
            </a:pPr>
            <a:r>
              <a:rPr lang="en-US" sz="1100" dirty="0">
                <a:solidFill>
                  <a:schemeClr val="tx1">
                    <a:lumMod val="75000"/>
                  </a:schemeClr>
                </a:solidFill>
                <a:latin typeface="Calibri Light" pitchFamily="34" charset="0"/>
              </a:rPr>
              <a:t>Data and AI Services such as Data Consulting, Database Migrations, DWH/MDM/BI, Advanced Analytics, Big Data and Artificial Intelligence,</a:t>
            </a:r>
          </a:p>
          <a:p>
            <a:pPr marL="825500" lvl="1" indent="-228600">
              <a:buFont typeface="+mj-lt"/>
              <a:buAutoNum type="arabicPeriod"/>
            </a:pPr>
            <a:r>
              <a:rPr lang="en-US" sz="1100" dirty="0">
                <a:solidFill>
                  <a:schemeClr val="tx1">
                    <a:lumMod val="75000"/>
                  </a:schemeClr>
                </a:solidFill>
                <a:latin typeface="Calibri Light" pitchFamily="34" charset="0"/>
              </a:rPr>
              <a:t>Resource Augmentation – Accuracy provides you the experts for over 40 data technologies, Data and AI Resources, APJ Coverage and Flexible T &amp; M Models</a:t>
            </a:r>
          </a:p>
          <a:p>
            <a:pPr marL="0" lvl="0" indent="0">
              <a:spcBef>
                <a:spcPts val="0"/>
              </a:spcBef>
              <a:spcAft>
                <a:spcPts val="0"/>
              </a:spcAft>
              <a:buNone/>
            </a:pPr>
            <a:endParaRPr lang="en-US" dirty="0"/>
          </a:p>
          <a:p>
            <a:pPr marL="0" lvl="0" indent="0">
              <a:spcBef>
                <a:spcPts val="0"/>
              </a:spcBef>
              <a:spcAft>
                <a:spcPts val="0"/>
              </a:spcAft>
              <a:buNone/>
            </a:pPr>
            <a:endParaRPr dirty="0"/>
          </a:p>
        </p:txBody>
      </p:sp>
    </p:spTree>
    <p:extLst>
      <p:ext uri="{BB962C8B-B14F-4D97-AF65-F5344CB8AC3E}">
        <p14:creationId xmlns="" xmlns:p14="http://schemas.microsoft.com/office/powerpoint/2010/main" val="36543087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dirty="0">
                <a:solidFill>
                  <a:schemeClr val="tx1">
                    <a:lumMod val="75000"/>
                  </a:schemeClr>
                </a:solidFill>
                <a:latin typeface="Calibri Light" pitchFamily="34" charset="0"/>
              </a:rPr>
              <a:t>At A Glance</a:t>
            </a:r>
          </a:p>
          <a:p>
            <a:r>
              <a:rPr lang="en-US" sz="1100" dirty="0">
                <a:solidFill>
                  <a:schemeClr val="tx1">
                    <a:lumMod val="75000"/>
                  </a:schemeClr>
                </a:solidFill>
                <a:latin typeface="Calibri Light" pitchFamily="34" charset="0"/>
              </a:rPr>
              <a:t>Accuracy products addresses Analytics in various areas without deviating Customers from current Data warehousing, BI solutions investment with a seamless API integration with the value of Analytics, AI embedded into any existing applications. </a:t>
            </a:r>
          </a:p>
          <a:p>
            <a:r>
              <a:rPr lang="en-US" sz="1100" dirty="0">
                <a:solidFill>
                  <a:schemeClr val="tx1">
                    <a:lumMod val="75000"/>
                  </a:schemeClr>
                </a:solidFill>
                <a:latin typeface="Calibri Light" pitchFamily="34" charset="0"/>
              </a:rPr>
              <a:t>Accuracy is progressing ahead of emerging trends like AI, Mobility, IoT, Big Data and Cloud in its specialization.</a:t>
            </a:r>
          </a:p>
          <a:p>
            <a:r>
              <a:rPr lang="en-US" sz="1100" dirty="0">
                <a:solidFill>
                  <a:schemeClr val="tx1">
                    <a:lumMod val="75000"/>
                  </a:schemeClr>
                </a:solidFill>
                <a:latin typeface="Calibri Light" pitchFamily="34" charset="0"/>
              </a:rPr>
              <a:t>Three Main Sections of Accuracy Products and Services: </a:t>
            </a:r>
          </a:p>
          <a:p>
            <a:pPr marL="825500" lvl="1" indent="-228600">
              <a:buFont typeface="+mj-lt"/>
              <a:buAutoNum type="arabicPeriod"/>
            </a:pPr>
            <a:r>
              <a:rPr lang="en-US" sz="1100" dirty="0">
                <a:solidFill>
                  <a:schemeClr val="tx1">
                    <a:lumMod val="75000"/>
                  </a:schemeClr>
                </a:solidFill>
                <a:latin typeface="Calibri Light" pitchFamily="34" charset="0"/>
              </a:rPr>
              <a:t>Data and AI Products – these are products that Accuracy re-sells from our partner data and AI product providers, </a:t>
            </a:r>
          </a:p>
          <a:p>
            <a:pPr marL="825500" lvl="1" indent="-228600">
              <a:buFont typeface="+mj-lt"/>
              <a:buAutoNum type="arabicPeriod"/>
            </a:pPr>
            <a:r>
              <a:rPr lang="en-US" sz="1100" dirty="0">
                <a:solidFill>
                  <a:schemeClr val="tx1">
                    <a:lumMod val="75000"/>
                  </a:schemeClr>
                </a:solidFill>
                <a:latin typeface="Calibri Light" pitchFamily="34" charset="0"/>
              </a:rPr>
              <a:t>Data and AI Services such as Data Consulting, Database Migrations, DWH/MDM/BI, Advanced Analytics, Big Data and Artificial Intelligence,</a:t>
            </a:r>
          </a:p>
          <a:p>
            <a:pPr marL="825500" lvl="1" indent="-228600">
              <a:buFont typeface="+mj-lt"/>
              <a:buAutoNum type="arabicPeriod"/>
            </a:pPr>
            <a:r>
              <a:rPr lang="en-US" sz="1100" dirty="0">
                <a:solidFill>
                  <a:schemeClr val="tx1">
                    <a:lumMod val="75000"/>
                  </a:schemeClr>
                </a:solidFill>
                <a:latin typeface="Calibri Light" pitchFamily="34" charset="0"/>
              </a:rPr>
              <a:t>Resource Augmentation – Accuracy provides you the experts for over 40 data technologies, Data and AI Resources, APJ Coverage and Flexible T &amp; M Models</a:t>
            </a:r>
          </a:p>
          <a:p>
            <a:pPr marL="0" lvl="0" indent="0">
              <a:spcBef>
                <a:spcPts val="0"/>
              </a:spcBef>
              <a:spcAft>
                <a:spcPts val="0"/>
              </a:spcAft>
              <a:buNone/>
            </a:pPr>
            <a:endParaRPr lang="en-US" dirty="0"/>
          </a:p>
          <a:p>
            <a:pPr marL="0" lvl="0" indent="0">
              <a:spcBef>
                <a:spcPts val="0"/>
              </a:spcBef>
              <a:spcAft>
                <a:spcPts val="0"/>
              </a:spcAft>
              <a:buNone/>
            </a:pPr>
            <a:endParaRPr dirty="0"/>
          </a:p>
        </p:txBody>
      </p:sp>
    </p:spTree>
    <p:extLst>
      <p:ext uri="{BB962C8B-B14F-4D97-AF65-F5344CB8AC3E}">
        <p14:creationId xmlns="" xmlns:p14="http://schemas.microsoft.com/office/powerpoint/2010/main" val="2950220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5" name="Google Shape;70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
        <p:cNvGrpSpPr/>
        <p:nvPr/>
      </p:nvGrpSpPr>
      <p:grpSpPr>
        <a:xfrm>
          <a:off x="0" y="0"/>
          <a:ext cx="0" cy="0"/>
          <a:chOff x="0" y="0"/>
          <a:chExt cx="0" cy="0"/>
        </a:xfrm>
      </p:grpSpPr>
      <p:sp>
        <p:nvSpPr>
          <p:cNvPr id="1259" name="Google Shape;1259;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0" name="Google Shape;1260;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8" name="Google Shape;1268;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
        <p:cNvGrpSpPr/>
        <p:nvPr/>
      </p:nvGrpSpPr>
      <p:grpSpPr>
        <a:xfrm>
          <a:off x="0" y="0"/>
          <a:ext cx="0" cy="0"/>
          <a:chOff x="0" y="0"/>
          <a:chExt cx="0" cy="0"/>
        </a:xfrm>
      </p:grpSpPr>
      <p:sp>
        <p:nvSpPr>
          <p:cNvPr id="1284" name="Google Shape;1284;g580747e5ff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5" name="Google Shape;1285;g580747e5ff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dirty="0">
                <a:solidFill>
                  <a:schemeClr val="tx1">
                    <a:lumMod val="75000"/>
                  </a:schemeClr>
                </a:solidFill>
                <a:latin typeface="Calibri Light" pitchFamily="34" charset="0"/>
              </a:rPr>
              <a:t>At A Glance</a:t>
            </a:r>
          </a:p>
          <a:p>
            <a:r>
              <a:rPr lang="en-US" sz="1100" dirty="0">
                <a:solidFill>
                  <a:schemeClr val="tx1">
                    <a:lumMod val="75000"/>
                  </a:schemeClr>
                </a:solidFill>
                <a:latin typeface="Calibri Light" pitchFamily="34" charset="0"/>
              </a:rPr>
              <a:t>Accuracy products addresses Analytics in various areas without deviating Customers from current Data warehousing, BI solutions investment with a seamless API integration with the value of Analytics, AI embedded into any existing applications. </a:t>
            </a:r>
          </a:p>
          <a:p>
            <a:r>
              <a:rPr lang="en-US" sz="1100" dirty="0">
                <a:solidFill>
                  <a:schemeClr val="tx1">
                    <a:lumMod val="75000"/>
                  </a:schemeClr>
                </a:solidFill>
                <a:latin typeface="Calibri Light" pitchFamily="34" charset="0"/>
              </a:rPr>
              <a:t>Accuracy is progressing ahead of emerging trends like AI, Mobility, IoT, Big Data and Cloud in its specialization.</a:t>
            </a:r>
          </a:p>
          <a:p>
            <a:r>
              <a:rPr lang="en-US" sz="1100" dirty="0">
                <a:solidFill>
                  <a:schemeClr val="tx1">
                    <a:lumMod val="75000"/>
                  </a:schemeClr>
                </a:solidFill>
                <a:latin typeface="Calibri Light" pitchFamily="34" charset="0"/>
              </a:rPr>
              <a:t>Three Main Sections of Accuracy Products and Services: </a:t>
            </a:r>
          </a:p>
          <a:p>
            <a:pPr marL="825500" lvl="1" indent="-228600">
              <a:buFont typeface="+mj-lt"/>
              <a:buAutoNum type="arabicPeriod"/>
            </a:pPr>
            <a:r>
              <a:rPr lang="en-US" sz="1100" dirty="0">
                <a:solidFill>
                  <a:schemeClr val="tx1">
                    <a:lumMod val="75000"/>
                  </a:schemeClr>
                </a:solidFill>
                <a:latin typeface="Calibri Light" pitchFamily="34" charset="0"/>
              </a:rPr>
              <a:t>Data and AI Products – these are products that Accuracy re-sells from our partner data and AI product providers, </a:t>
            </a:r>
          </a:p>
          <a:p>
            <a:pPr marL="825500" lvl="1" indent="-228600">
              <a:buFont typeface="+mj-lt"/>
              <a:buAutoNum type="arabicPeriod"/>
            </a:pPr>
            <a:r>
              <a:rPr lang="en-US" sz="1100" dirty="0">
                <a:solidFill>
                  <a:schemeClr val="tx1">
                    <a:lumMod val="75000"/>
                  </a:schemeClr>
                </a:solidFill>
                <a:latin typeface="Calibri Light" pitchFamily="34" charset="0"/>
              </a:rPr>
              <a:t>Data and AI Services such as Data Consulting, Database Migrations, DWH/MDM/BI, Advanced Analytics, Big Data and Artificial Intelligence,</a:t>
            </a:r>
          </a:p>
          <a:p>
            <a:pPr marL="825500" lvl="1" indent="-228600">
              <a:buFont typeface="+mj-lt"/>
              <a:buAutoNum type="arabicPeriod"/>
            </a:pPr>
            <a:r>
              <a:rPr lang="en-US" sz="1100" dirty="0">
                <a:solidFill>
                  <a:schemeClr val="tx1">
                    <a:lumMod val="75000"/>
                  </a:schemeClr>
                </a:solidFill>
                <a:latin typeface="Calibri Light" pitchFamily="34" charset="0"/>
              </a:rPr>
              <a:t>Resource Augmentation – Accuracy provides you the experts for over 40 data technologies, Data and AI Resources, APJ Coverage and Flexible T &amp; M Models</a:t>
            </a:r>
          </a:p>
          <a:p>
            <a:pPr marL="0" lvl="0" indent="0">
              <a:spcBef>
                <a:spcPts val="0"/>
              </a:spcBef>
              <a:spcAft>
                <a:spcPts val="0"/>
              </a:spcAft>
              <a:buNone/>
            </a:pPr>
            <a:endParaRPr lang="en-US" dirty="0"/>
          </a:p>
          <a:p>
            <a:pPr marL="0" lvl="0" indent="0">
              <a:spcBef>
                <a:spcPts val="0"/>
              </a:spcBef>
              <a:spcAft>
                <a:spcPts val="0"/>
              </a:spcAft>
              <a:buNone/>
            </a:pPr>
            <a:endParaRPr dirty="0"/>
          </a:p>
        </p:txBody>
      </p:sp>
    </p:spTree>
    <p:extLst>
      <p:ext uri="{BB962C8B-B14F-4D97-AF65-F5344CB8AC3E}">
        <p14:creationId xmlns="" xmlns:p14="http://schemas.microsoft.com/office/powerpoint/2010/main" val="1959647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dirty="0">
                <a:solidFill>
                  <a:schemeClr val="tx1">
                    <a:lumMod val="75000"/>
                  </a:schemeClr>
                </a:solidFill>
                <a:latin typeface="Calibri Light" pitchFamily="34" charset="0"/>
              </a:rPr>
              <a:t>At A Glance</a:t>
            </a:r>
          </a:p>
          <a:p>
            <a:r>
              <a:rPr lang="en-US" sz="1100" dirty="0">
                <a:solidFill>
                  <a:schemeClr val="tx1">
                    <a:lumMod val="75000"/>
                  </a:schemeClr>
                </a:solidFill>
                <a:latin typeface="Calibri Light" pitchFamily="34" charset="0"/>
              </a:rPr>
              <a:t>Accuracy products addresses Analytics in various areas without deviating Customers from current Data warehousing, BI solutions investment with a seamless API integration with the value of Analytics, AI embedded into any existing applications. </a:t>
            </a:r>
          </a:p>
          <a:p>
            <a:r>
              <a:rPr lang="en-US" sz="1100" dirty="0">
                <a:solidFill>
                  <a:schemeClr val="tx1">
                    <a:lumMod val="75000"/>
                  </a:schemeClr>
                </a:solidFill>
                <a:latin typeface="Calibri Light" pitchFamily="34" charset="0"/>
              </a:rPr>
              <a:t>Accuracy is progressing ahead of emerging trends like AI, Mobility, IoT, Big Data and Cloud in its specialization.</a:t>
            </a:r>
          </a:p>
          <a:p>
            <a:r>
              <a:rPr lang="en-US" sz="1100" dirty="0">
                <a:solidFill>
                  <a:schemeClr val="tx1">
                    <a:lumMod val="75000"/>
                  </a:schemeClr>
                </a:solidFill>
                <a:latin typeface="Calibri Light" pitchFamily="34" charset="0"/>
              </a:rPr>
              <a:t>Three Main Sections of Accuracy Products and Services: </a:t>
            </a:r>
          </a:p>
          <a:p>
            <a:pPr marL="825500" lvl="1" indent="-228600">
              <a:buFont typeface="+mj-lt"/>
              <a:buAutoNum type="arabicPeriod"/>
            </a:pPr>
            <a:r>
              <a:rPr lang="en-US" sz="1100" dirty="0">
                <a:solidFill>
                  <a:schemeClr val="tx1">
                    <a:lumMod val="75000"/>
                  </a:schemeClr>
                </a:solidFill>
                <a:latin typeface="Calibri Light" pitchFamily="34" charset="0"/>
              </a:rPr>
              <a:t>Data and AI Products – these are products that Accuracy re-sells from our partner data and AI product providers, </a:t>
            </a:r>
          </a:p>
          <a:p>
            <a:pPr marL="825500" lvl="1" indent="-228600">
              <a:buFont typeface="+mj-lt"/>
              <a:buAutoNum type="arabicPeriod"/>
            </a:pPr>
            <a:r>
              <a:rPr lang="en-US" sz="1100" dirty="0">
                <a:solidFill>
                  <a:schemeClr val="tx1">
                    <a:lumMod val="75000"/>
                  </a:schemeClr>
                </a:solidFill>
                <a:latin typeface="Calibri Light" pitchFamily="34" charset="0"/>
              </a:rPr>
              <a:t>Data and AI Services such as Data Consulting, Database Migrations, DWH/MDM/BI, Advanced Analytics, Big Data and Artificial Intelligence,</a:t>
            </a:r>
          </a:p>
          <a:p>
            <a:pPr marL="825500" lvl="1" indent="-228600">
              <a:buFont typeface="+mj-lt"/>
              <a:buAutoNum type="arabicPeriod"/>
            </a:pPr>
            <a:r>
              <a:rPr lang="en-US" sz="1100" dirty="0">
                <a:solidFill>
                  <a:schemeClr val="tx1">
                    <a:lumMod val="75000"/>
                  </a:schemeClr>
                </a:solidFill>
                <a:latin typeface="Calibri Light" pitchFamily="34" charset="0"/>
              </a:rPr>
              <a:t>Resource Augmentation – Accuracy provides you the experts for over 40 data technologies, Data and AI Resources, APJ Coverage and Flexible T &amp; M Models</a:t>
            </a:r>
          </a:p>
          <a:p>
            <a:pPr marL="0" lvl="0" indent="0">
              <a:spcBef>
                <a:spcPts val="0"/>
              </a:spcBef>
              <a:spcAft>
                <a:spcPts val="0"/>
              </a:spcAft>
              <a:buNone/>
            </a:pPr>
            <a:endParaRPr lang="en-US" dirty="0"/>
          </a:p>
          <a:p>
            <a:pPr marL="0" lvl="0" indent="0">
              <a:spcBef>
                <a:spcPts val="0"/>
              </a:spcBef>
              <a:spcAft>
                <a:spcPts val="0"/>
              </a:spcAft>
              <a:buNone/>
            </a:pPr>
            <a:endParaRPr dirty="0"/>
          </a:p>
        </p:txBody>
      </p:sp>
    </p:spTree>
    <p:extLst>
      <p:ext uri="{BB962C8B-B14F-4D97-AF65-F5344CB8AC3E}">
        <p14:creationId xmlns="" xmlns:p14="http://schemas.microsoft.com/office/powerpoint/2010/main" val="513684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dirty="0">
                <a:solidFill>
                  <a:schemeClr val="tx1">
                    <a:lumMod val="75000"/>
                  </a:schemeClr>
                </a:solidFill>
                <a:latin typeface="Calibri Light" pitchFamily="34" charset="0"/>
              </a:rPr>
              <a:t>At A Glance</a:t>
            </a:r>
          </a:p>
          <a:p>
            <a:r>
              <a:rPr lang="en-US" sz="1100" dirty="0">
                <a:solidFill>
                  <a:schemeClr val="tx1">
                    <a:lumMod val="75000"/>
                  </a:schemeClr>
                </a:solidFill>
                <a:latin typeface="Calibri Light" pitchFamily="34" charset="0"/>
              </a:rPr>
              <a:t>Accuracy products addresses Analytics in various areas without deviating Customers from current Data warehousing, BI solutions investment with a seamless API integration with the value of Analytics, AI embedded into any existing applications. </a:t>
            </a:r>
          </a:p>
          <a:p>
            <a:r>
              <a:rPr lang="en-US" sz="1100" dirty="0">
                <a:solidFill>
                  <a:schemeClr val="tx1">
                    <a:lumMod val="75000"/>
                  </a:schemeClr>
                </a:solidFill>
                <a:latin typeface="Calibri Light" pitchFamily="34" charset="0"/>
              </a:rPr>
              <a:t>Accuracy is progressing ahead of emerging trends like AI, Mobility, IoT, Big Data and Cloud in its specialization.</a:t>
            </a:r>
          </a:p>
          <a:p>
            <a:r>
              <a:rPr lang="en-US" sz="1100" dirty="0">
                <a:solidFill>
                  <a:schemeClr val="tx1">
                    <a:lumMod val="75000"/>
                  </a:schemeClr>
                </a:solidFill>
                <a:latin typeface="Calibri Light" pitchFamily="34" charset="0"/>
              </a:rPr>
              <a:t>Three Main Sections of Accuracy Products and Services: </a:t>
            </a:r>
          </a:p>
          <a:p>
            <a:pPr marL="825500" lvl="1" indent="-228600">
              <a:buFont typeface="+mj-lt"/>
              <a:buAutoNum type="arabicPeriod"/>
            </a:pPr>
            <a:r>
              <a:rPr lang="en-US" sz="1100" dirty="0">
                <a:solidFill>
                  <a:schemeClr val="tx1">
                    <a:lumMod val="75000"/>
                  </a:schemeClr>
                </a:solidFill>
                <a:latin typeface="Calibri Light" pitchFamily="34" charset="0"/>
              </a:rPr>
              <a:t>Data and AI Products – these are products that Accuracy re-sells from our partner data and AI product providers, </a:t>
            </a:r>
          </a:p>
          <a:p>
            <a:pPr marL="825500" lvl="1" indent="-228600">
              <a:buFont typeface="+mj-lt"/>
              <a:buAutoNum type="arabicPeriod"/>
            </a:pPr>
            <a:r>
              <a:rPr lang="en-US" sz="1100" dirty="0">
                <a:solidFill>
                  <a:schemeClr val="tx1">
                    <a:lumMod val="75000"/>
                  </a:schemeClr>
                </a:solidFill>
                <a:latin typeface="Calibri Light" pitchFamily="34" charset="0"/>
              </a:rPr>
              <a:t>Data and AI Services such as Data Consulting, Database Migrations, DWH/MDM/BI, Advanced Analytics, Big Data and Artificial Intelligence,</a:t>
            </a:r>
          </a:p>
          <a:p>
            <a:pPr marL="825500" lvl="1" indent="-228600">
              <a:buFont typeface="+mj-lt"/>
              <a:buAutoNum type="arabicPeriod"/>
            </a:pPr>
            <a:r>
              <a:rPr lang="en-US" sz="1100" dirty="0">
                <a:solidFill>
                  <a:schemeClr val="tx1">
                    <a:lumMod val="75000"/>
                  </a:schemeClr>
                </a:solidFill>
                <a:latin typeface="Calibri Light" pitchFamily="34" charset="0"/>
              </a:rPr>
              <a:t>Resource Augmentation – Accuracy provides you the experts for over 40 data technologies, Data and AI Resources, APJ Coverage and Flexible T &amp; M Models</a:t>
            </a:r>
          </a:p>
          <a:p>
            <a:pPr marL="0" lvl="0" indent="0">
              <a:spcBef>
                <a:spcPts val="0"/>
              </a:spcBef>
              <a:spcAft>
                <a:spcPts val="0"/>
              </a:spcAft>
              <a:buNone/>
            </a:pPr>
            <a:endParaRPr lang="en-US" dirty="0"/>
          </a:p>
          <a:p>
            <a:pPr marL="0" lvl="0" indent="0">
              <a:spcBef>
                <a:spcPts val="0"/>
              </a:spcBef>
              <a:spcAft>
                <a:spcPts val="0"/>
              </a:spcAft>
              <a:buNone/>
            </a:pPr>
            <a:endParaRPr dirty="0"/>
          </a:p>
        </p:txBody>
      </p:sp>
    </p:spTree>
    <p:extLst>
      <p:ext uri="{BB962C8B-B14F-4D97-AF65-F5344CB8AC3E}">
        <p14:creationId xmlns="" xmlns:p14="http://schemas.microsoft.com/office/powerpoint/2010/main" val="27874474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dirty="0">
                <a:solidFill>
                  <a:schemeClr val="tx1">
                    <a:lumMod val="75000"/>
                  </a:schemeClr>
                </a:solidFill>
                <a:latin typeface="Calibri Light" pitchFamily="34" charset="0"/>
              </a:rPr>
              <a:t>At A Glance</a:t>
            </a:r>
          </a:p>
          <a:p>
            <a:r>
              <a:rPr lang="en-US" sz="1100" dirty="0">
                <a:solidFill>
                  <a:schemeClr val="tx1">
                    <a:lumMod val="75000"/>
                  </a:schemeClr>
                </a:solidFill>
                <a:latin typeface="Calibri Light" pitchFamily="34" charset="0"/>
              </a:rPr>
              <a:t>Accuracy products addresses Analytics in various areas without deviating Customers from current Data warehousing, BI solutions investment with a seamless API integration with the value of Analytics, AI embedded into any existing applications. </a:t>
            </a:r>
          </a:p>
          <a:p>
            <a:r>
              <a:rPr lang="en-US" sz="1100" dirty="0">
                <a:solidFill>
                  <a:schemeClr val="tx1">
                    <a:lumMod val="75000"/>
                  </a:schemeClr>
                </a:solidFill>
                <a:latin typeface="Calibri Light" pitchFamily="34" charset="0"/>
              </a:rPr>
              <a:t>Accuracy is progressing ahead of emerging trends like AI, Mobility, IoT, Big Data and Cloud in its specialization.</a:t>
            </a:r>
          </a:p>
          <a:p>
            <a:r>
              <a:rPr lang="en-US" sz="1100" dirty="0">
                <a:solidFill>
                  <a:schemeClr val="tx1">
                    <a:lumMod val="75000"/>
                  </a:schemeClr>
                </a:solidFill>
                <a:latin typeface="Calibri Light" pitchFamily="34" charset="0"/>
              </a:rPr>
              <a:t>Three Main Sections of Accuracy Products and Services: </a:t>
            </a:r>
          </a:p>
          <a:p>
            <a:pPr marL="825500" lvl="1" indent="-228600">
              <a:buFont typeface="+mj-lt"/>
              <a:buAutoNum type="arabicPeriod"/>
            </a:pPr>
            <a:r>
              <a:rPr lang="en-US" sz="1100" dirty="0">
                <a:solidFill>
                  <a:schemeClr val="tx1">
                    <a:lumMod val="75000"/>
                  </a:schemeClr>
                </a:solidFill>
                <a:latin typeface="Calibri Light" pitchFamily="34" charset="0"/>
              </a:rPr>
              <a:t>Data and AI Products – these are products that Accuracy re-sells from our partner data and AI product providers, </a:t>
            </a:r>
          </a:p>
          <a:p>
            <a:pPr marL="825500" lvl="1" indent="-228600">
              <a:buFont typeface="+mj-lt"/>
              <a:buAutoNum type="arabicPeriod"/>
            </a:pPr>
            <a:r>
              <a:rPr lang="en-US" sz="1100" dirty="0">
                <a:solidFill>
                  <a:schemeClr val="tx1">
                    <a:lumMod val="75000"/>
                  </a:schemeClr>
                </a:solidFill>
                <a:latin typeface="Calibri Light" pitchFamily="34" charset="0"/>
              </a:rPr>
              <a:t>Data and AI Services such as Data Consulting, Database Migrations, DWH/MDM/BI, Advanced Analytics, Big Data and Artificial Intelligence,</a:t>
            </a:r>
          </a:p>
          <a:p>
            <a:pPr marL="825500" lvl="1" indent="-228600">
              <a:buFont typeface="+mj-lt"/>
              <a:buAutoNum type="arabicPeriod"/>
            </a:pPr>
            <a:r>
              <a:rPr lang="en-US" sz="1100" dirty="0">
                <a:solidFill>
                  <a:schemeClr val="tx1">
                    <a:lumMod val="75000"/>
                  </a:schemeClr>
                </a:solidFill>
                <a:latin typeface="Calibri Light" pitchFamily="34" charset="0"/>
              </a:rPr>
              <a:t>Resource Augmentation – Accuracy provides you the experts for over 40 data technologies, Data and AI Resources, APJ Coverage and Flexible T &amp; M Models</a:t>
            </a:r>
          </a:p>
          <a:p>
            <a:pPr marL="0" lvl="0" indent="0">
              <a:spcBef>
                <a:spcPts val="0"/>
              </a:spcBef>
              <a:spcAft>
                <a:spcPts val="0"/>
              </a:spcAft>
              <a:buNone/>
            </a:pPr>
            <a:endParaRPr lang="en-US" dirty="0"/>
          </a:p>
          <a:p>
            <a:pPr marL="0" lvl="0" indent="0">
              <a:spcBef>
                <a:spcPts val="0"/>
              </a:spcBef>
              <a:spcAft>
                <a:spcPts val="0"/>
              </a:spcAft>
              <a:buNone/>
            </a:pPr>
            <a:endParaRPr dirty="0"/>
          </a:p>
        </p:txBody>
      </p:sp>
    </p:spTree>
    <p:extLst>
      <p:ext uri="{BB962C8B-B14F-4D97-AF65-F5344CB8AC3E}">
        <p14:creationId xmlns="" xmlns:p14="http://schemas.microsoft.com/office/powerpoint/2010/main" val="210080811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87_Title with photo">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cstate="email">
            <a:extLst>
              <a:ext uri="{BEBA8EAE-BF5A-486C-A8C5-ECC9F3942E4B}">
                <a14:imgProps xmlns="" xmlns:a14="http://schemas.microsoft.com/office/drawing/2010/main">
                  <a14:imgLayer r:embed="rId3">
                    <a14:imgEffect>
                      <a14:saturation sat="0"/>
                    </a14:imgEffect>
                    <a14:imgEffect>
                      <a14:brightnessContrast bright="20000" contrast="40000"/>
                    </a14:imgEffect>
                  </a14:imgLayer>
                </a14:imgProps>
              </a:ext>
              <a:ext uri="{28A0092B-C50C-407E-A947-70E740481C1C}">
                <a14:useLocalDpi xmlns="" xmlns:a14="http://schemas.microsoft.com/office/drawing/2010/main"/>
              </a:ext>
            </a:extLst>
          </a:blip>
          <a:srcRect l="1847" t="9236" b="7633"/>
          <a:stretch/>
        </p:blipFill>
        <p:spPr>
          <a:xfrm>
            <a:off x="3" y="4"/>
            <a:ext cx="12188684" cy="6857997"/>
          </a:xfrm>
          <a:prstGeom prst="rect">
            <a:avLst/>
          </a:prstGeom>
        </p:spPr>
      </p:pic>
      <p:grpSp>
        <p:nvGrpSpPr>
          <p:cNvPr id="21" name="Group 20"/>
          <p:cNvGrpSpPr/>
          <p:nvPr/>
        </p:nvGrpSpPr>
        <p:grpSpPr>
          <a:xfrm>
            <a:off x="457200" y="-449548"/>
            <a:ext cx="5638800" cy="224775"/>
            <a:chOff x="511513" y="-2692400"/>
            <a:chExt cx="4724400" cy="1181100"/>
          </a:xfrm>
        </p:grpSpPr>
        <p:sp>
          <p:nvSpPr>
            <p:cNvPr id="22" name="Rectangle 21"/>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23" name="Rectangle 22"/>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4" name="Rectangle 23"/>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5" name="Rectangle 24"/>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
        <p:nvSpPr>
          <p:cNvPr id="10" name="Rectangle 9"/>
          <p:cNvSpPr/>
          <p:nvPr/>
        </p:nvSpPr>
        <p:spPr>
          <a:xfrm rot="10800000">
            <a:off x="3" y="-5"/>
            <a:ext cx="12191996" cy="6857997"/>
          </a:xfrm>
          <a:prstGeom prst="rect">
            <a:avLst/>
          </a:prstGeom>
          <a:gradFill flip="none" rotWithShape="1">
            <a:gsLst>
              <a:gs pos="17000">
                <a:schemeClr val="bg2">
                  <a:alpha val="70000"/>
                </a:schemeClr>
              </a:gs>
              <a:gs pos="98000">
                <a:schemeClr val="bg2">
                  <a:alpha val="90000"/>
                </a:schemeClr>
              </a:gs>
            </a:gsLst>
            <a:lin ang="20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733" dirty="0">
              <a:solidFill>
                <a:prstClr val="white"/>
              </a:solidFill>
              <a:sym typeface="Arial"/>
            </a:endParaRPr>
          </a:p>
        </p:txBody>
      </p:sp>
      <p:sp>
        <p:nvSpPr>
          <p:cNvPr id="11" name="TITLE PLACEHOLDER"/>
          <p:cNvSpPr>
            <a:spLocks noGrp="1"/>
          </p:cNvSpPr>
          <p:nvPr>
            <p:ph type="body" sz="quarter" idx="12" hasCustomPrompt="1"/>
          </p:nvPr>
        </p:nvSpPr>
        <p:spPr>
          <a:xfrm>
            <a:off x="455684" y="457205"/>
            <a:ext cx="11279117" cy="674491"/>
          </a:xfrm>
          <a:prstGeom prst="rect">
            <a:avLst/>
          </a:prstGeom>
        </p:spPr>
        <p:txBody>
          <a:bodyPr lIns="0" tIns="34289"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4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spTree>
    <p:extLst>
      <p:ext uri="{BB962C8B-B14F-4D97-AF65-F5344CB8AC3E}">
        <p14:creationId xmlns="" xmlns:p14="http://schemas.microsoft.com/office/powerpoint/2010/main" val="1589794621"/>
      </p:ext>
    </p:extLst>
  </p:cSld>
  <p:clrMapOvr>
    <a:masterClrMapping/>
  </p:clrMapOvr>
  <p:extLst mod="1">
    <p:ext uri="{DCECCB84-F9BA-43D5-87BE-67443E8EF086}">
      <p15:sldGuideLst xmlns="" xmlns:p15="http://schemas.microsoft.com/office/powerpoint/2012/main">
        <p15:guide id="1" pos="3840">
          <p15:clr>
            <a:srgbClr val="FBAE40"/>
          </p15:clr>
        </p15:guide>
        <p15:guide id="2" orient="horz" pos="288">
          <p15:clr>
            <a:srgbClr val="FBAE40"/>
          </p15:clr>
        </p15:guide>
        <p15:guide id="3" orient="horz" pos="4032">
          <p15:clr>
            <a:srgbClr val="FBAE40"/>
          </p15:clr>
        </p15:guide>
        <p15:guide id="4" pos="288">
          <p15:clr>
            <a:srgbClr val="FBAE40"/>
          </p15:clr>
        </p15:guide>
        <p15:guide id="5" pos="73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1_Custom Layout">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email">
            <a:extLst>
              <a:ext uri="{BEBA8EAE-BF5A-486C-A8C5-ECC9F3942E4B}">
                <a14:imgProps xmlns="" xmlns:a14="http://schemas.microsoft.com/office/drawing/2010/main">
                  <a14:imgLayer r:embed="rId3">
                    <a14:imgEffect>
                      <a14:saturation sat="0"/>
                    </a14:imgEffect>
                    <a14:imgEffect>
                      <a14:brightnessContrast bright="20000" contrast="40000"/>
                    </a14:imgEffect>
                  </a14:imgLayer>
                </a14:imgProps>
              </a:ext>
              <a:ext uri="{28A0092B-C50C-407E-A947-70E740481C1C}">
                <a14:useLocalDpi xmlns="" xmlns:a14="http://schemas.microsoft.com/office/drawing/2010/main"/>
              </a:ext>
            </a:extLst>
          </a:blip>
          <a:srcRect l="1847" t="9236" b="7633"/>
          <a:stretch/>
        </p:blipFill>
        <p:spPr>
          <a:xfrm>
            <a:off x="3" y="4"/>
            <a:ext cx="12188684" cy="6857997"/>
          </a:xfrm>
          <a:prstGeom prst="rect">
            <a:avLst/>
          </a:prstGeom>
        </p:spPr>
      </p:pic>
      <p:sp>
        <p:nvSpPr>
          <p:cNvPr id="23" name="Rectangle 22"/>
          <p:cNvSpPr/>
          <p:nvPr/>
        </p:nvSpPr>
        <p:spPr>
          <a:xfrm>
            <a:off x="-12706" y="0"/>
            <a:ext cx="12204708" cy="6858000"/>
          </a:xfrm>
          <a:prstGeom prst="rect">
            <a:avLst/>
          </a:prstGeom>
          <a:solidFill>
            <a:srgbClr val="0072C6">
              <a:alpha val="90000"/>
            </a:srgbClr>
          </a:solidFill>
          <a:ln w="9525" cap="flat" cmpd="sng" algn="ctr">
            <a:noFill/>
            <a:prstDash val="solid"/>
          </a:ln>
          <a:effectLst/>
        </p:spPr>
        <p:txBody>
          <a:bodyPr wrap="square" lIns="60853" tIns="45719" rIns="60853" bIns="45719"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10" name="TITLE PLACEHOLDER"/>
          <p:cNvSpPr>
            <a:spLocks noGrp="1"/>
          </p:cNvSpPr>
          <p:nvPr>
            <p:ph type="body" sz="quarter" idx="12" hasCustomPrompt="1"/>
          </p:nvPr>
        </p:nvSpPr>
        <p:spPr>
          <a:xfrm>
            <a:off x="455684" y="457201"/>
            <a:ext cx="11279117" cy="533400"/>
          </a:xfrm>
          <a:prstGeom prst="rect">
            <a:avLst/>
          </a:prstGeom>
        </p:spPr>
        <p:txBody>
          <a:bodyPr lIns="0" tIns="34289"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4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grpSp>
        <p:nvGrpSpPr>
          <p:cNvPr id="17" name="Group 16"/>
          <p:cNvGrpSpPr/>
          <p:nvPr/>
        </p:nvGrpSpPr>
        <p:grpSpPr>
          <a:xfrm>
            <a:off x="457200" y="-449548"/>
            <a:ext cx="5638800" cy="224775"/>
            <a:chOff x="511513" y="-2692400"/>
            <a:chExt cx="4724400" cy="1181100"/>
          </a:xfrm>
        </p:grpSpPr>
        <p:sp>
          <p:nvSpPr>
            <p:cNvPr id="18" name="Rectangle 17"/>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20" name="Rectangle 19"/>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1" name="Rectangle 20"/>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2" name="Rectangle 21"/>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
        <p:nvSpPr>
          <p:cNvPr id="28" name="Text Placeholder 4"/>
          <p:cNvSpPr>
            <a:spLocks noGrp="1"/>
          </p:cNvSpPr>
          <p:nvPr>
            <p:ph type="body" sz="quarter" idx="19" hasCustomPrompt="1"/>
          </p:nvPr>
        </p:nvSpPr>
        <p:spPr>
          <a:xfrm>
            <a:off x="455687" y="2400304"/>
            <a:ext cx="3760716" cy="952501"/>
          </a:xfrm>
          <a:prstGeom prst="rect">
            <a:avLst/>
          </a:prstGeom>
        </p:spPr>
        <p:txBody>
          <a:bodyPr lIns="136973" tIns="0" rIns="136973" bIns="68487" anchor="t" anchorCtr="0"/>
          <a:lstStyle>
            <a:lvl1pPr marL="0" indent="0" algn="ctr">
              <a:buNone/>
              <a:defRPr sz="6133" spc="0" baseline="0">
                <a:solidFill>
                  <a:schemeClr val="bg1"/>
                </a:solidFill>
                <a:latin typeface="Segoe UI Semibold" panose="020B0702040204020203" pitchFamily="34" charset="0"/>
                <a:cs typeface="Segoe UI Semibold" panose="020B0702040204020203" pitchFamily="34" charset="0"/>
              </a:defRPr>
            </a:lvl1pPr>
            <a:lvl2pPr marL="335466" indent="0">
              <a:buNone/>
              <a:defRPr sz="2400">
                <a:solidFill>
                  <a:schemeClr val="bg1"/>
                </a:solidFill>
              </a:defRPr>
            </a:lvl2pPr>
            <a:lvl3pPr marL="559071" indent="0">
              <a:buNone/>
              <a:defRPr sz="2400">
                <a:solidFill>
                  <a:schemeClr val="bg1"/>
                </a:solidFill>
              </a:defRPr>
            </a:lvl3pPr>
            <a:lvl4pPr marL="782672" indent="0">
              <a:buNone/>
              <a:defRPr sz="2400">
                <a:solidFill>
                  <a:schemeClr val="bg1"/>
                </a:solidFill>
              </a:defRPr>
            </a:lvl4pPr>
            <a:lvl5pPr marL="1006334" indent="0">
              <a:buNone/>
              <a:defRPr sz="2400">
                <a:solidFill>
                  <a:schemeClr val="bg1"/>
                </a:solidFill>
              </a:defRPr>
            </a:lvl5pPr>
          </a:lstStyle>
          <a:p>
            <a:pPr lvl="0"/>
            <a:r>
              <a:rPr lang="en-US" dirty="0"/>
              <a:t>Click</a:t>
            </a:r>
          </a:p>
        </p:txBody>
      </p:sp>
      <p:sp>
        <p:nvSpPr>
          <p:cNvPr id="29" name="Text Placeholder 6"/>
          <p:cNvSpPr>
            <a:spLocks noGrp="1"/>
          </p:cNvSpPr>
          <p:nvPr>
            <p:ph type="body" sz="quarter" idx="20"/>
          </p:nvPr>
        </p:nvSpPr>
        <p:spPr>
          <a:xfrm>
            <a:off x="455689" y="3399083"/>
            <a:ext cx="3760715" cy="830016"/>
          </a:xfrm>
          <a:prstGeom prst="rect">
            <a:avLst/>
          </a:prstGeom>
        </p:spPr>
        <p:txBody>
          <a:bodyPr lIns="136973" tIns="0" rIns="136973" bIns="0" anchor="t" anchorCtr="0"/>
          <a:lstStyle>
            <a:lvl1pPr marL="0" indent="0" algn="ctr">
              <a:buFontTx/>
              <a:buNone/>
              <a:defRPr sz="1733">
                <a:solidFill>
                  <a:schemeClr val="bg1"/>
                </a:solidFill>
                <a:latin typeface="+mn-lt"/>
              </a:defRPr>
            </a:lvl1pPr>
            <a:lvl2pPr marL="335466" indent="0">
              <a:buFontTx/>
              <a:buNone/>
              <a:defRPr sz="1333">
                <a:solidFill>
                  <a:schemeClr val="bg1"/>
                </a:solidFill>
              </a:defRPr>
            </a:lvl2pPr>
            <a:lvl3pPr marL="559071" indent="0">
              <a:buFontTx/>
              <a:buNone/>
              <a:defRPr sz="1333">
                <a:solidFill>
                  <a:schemeClr val="bg1"/>
                </a:solidFill>
              </a:defRPr>
            </a:lvl3pPr>
            <a:lvl4pPr marL="782672" indent="0">
              <a:buFontTx/>
              <a:buNone/>
              <a:defRPr sz="1333">
                <a:solidFill>
                  <a:schemeClr val="bg1"/>
                </a:solidFill>
              </a:defRPr>
            </a:lvl4pPr>
            <a:lvl5pPr marL="1006334" indent="0">
              <a:buFontTx/>
              <a:buNone/>
              <a:defRPr sz="1333">
                <a:solidFill>
                  <a:schemeClr val="bg1"/>
                </a:solidFill>
              </a:defRPr>
            </a:lvl5pPr>
          </a:lstStyle>
          <a:p>
            <a:pPr lvl="0"/>
            <a:r>
              <a:rPr lang="en-US" dirty="0"/>
              <a:t>Click to edit Master text styles</a:t>
            </a:r>
          </a:p>
        </p:txBody>
      </p:sp>
      <p:sp>
        <p:nvSpPr>
          <p:cNvPr id="30" name="Text Placeholder 4"/>
          <p:cNvSpPr>
            <a:spLocks noGrp="1"/>
          </p:cNvSpPr>
          <p:nvPr>
            <p:ph type="body" sz="quarter" idx="21" hasCustomPrompt="1"/>
          </p:nvPr>
        </p:nvSpPr>
        <p:spPr>
          <a:xfrm>
            <a:off x="4216452" y="2400304"/>
            <a:ext cx="3759199" cy="952501"/>
          </a:xfrm>
          <a:prstGeom prst="rect">
            <a:avLst/>
          </a:prstGeom>
        </p:spPr>
        <p:txBody>
          <a:bodyPr lIns="136973" tIns="0" rIns="136973" bIns="68487" anchor="t" anchorCtr="0"/>
          <a:lstStyle>
            <a:lvl1pPr marL="0" indent="0" algn="ctr">
              <a:buNone/>
              <a:defRPr sz="6133" spc="0" baseline="0">
                <a:solidFill>
                  <a:schemeClr val="bg1"/>
                </a:solidFill>
                <a:latin typeface="Segoe UI Semibold" panose="020B0702040204020203" pitchFamily="34" charset="0"/>
                <a:cs typeface="Segoe UI Semibold" panose="020B0702040204020203" pitchFamily="34" charset="0"/>
              </a:defRPr>
            </a:lvl1pPr>
            <a:lvl2pPr marL="335466" indent="0">
              <a:buNone/>
              <a:defRPr sz="2400">
                <a:solidFill>
                  <a:schemeClr val="bg1"/>
                </a:solidFill>
              </a:defRPr>
            </a:lvl2pPr>
            <a:lvl3pPr marL="559071" indent="0">
              <a:buNone/>
              <a:defRPr sz="2400">
                <a:solidFill>
                  <a:schemeClr val="bg1"/>
                </a:solidFill>
              </a:defRPr>
            </a:lvl3pPr>
            <a:lvl4pPr marL="782672" indent="0">
              <a:buNone/>
              <a:defRPr sz="2400">
                <a:solidFill>
                  <a:schemeClr val="bg1"/>
                </a:solidFill>
              </a:defRPr>
            </a:lvl4pPr>
            <a:lvl5pPr marL="1006334" indent="0">
              <a:buNone/>
              <a:defRPr sz="2400">
                <a:solidFill>
                  <a:schemeClr val="bg1"/>
                </a:solidFill>
              </a:defRPr>
            </a:lvl5pPr>
          </a:lstStyle>
          <a:p>
            <a:pPr lvl="0"/>
            <a:r>
              <a:rPr lang="en-US" dirty="0"/>
              <a:t>Click</a:t>
            </a:r>
          </a:p>
        </p:txBody>
      </p:sp>
      <p:sp>
        <p:nvSpPr>
          <p:cNvPr id="31" name="Text Placeholder 6"/>
          <p:cNvSpPr>
            <a:spLocks noGrp="1"/>
          </p:cNvSpPr>
          <p:nvPr>
            <p:ph type="body" sz="quarter" idx="22"/>
          </p:nvPr>
        </p:nvSpPr>
        <p:spPr>
          <a:xfrm>
            <a:off x="4216401" y="3399083"/>
            <a:ext cx="3755883" cy="830016"/>
          </a:xfrm>
          <a:prstGeom prst="rect">
            <a:avLst/>
          </a:prstGeom>
        </p:spPr>
        <p:txBody>
          <a:bodyPr lIns="136973" tIns="0" rIns="136973" bIns="0" anchor="t" anchorCtr="0"/>
          <a:lstStyle>
            <a:lvl1pPr marL="0" indent="0" algn="ctr">
              <a:buFontTx/>
              <a:buNone/>
              <a:defRPr sz="1733">
                <a:solidFill>
                  <a:schemeClr val="bg1"/>
                </a:solidFill>
                <a:latin typeface="+mn-lt"/>
              </a:defRPr>
            </a:lvl1pPr>
            <a:lvl2pPr marL="335466" indent="0">
              <a:buFontTx/>
              <a:buNone/>
              <a:defRPr sz="1333">
                <a:solidFill>
                  <a:schemeClr val="bg1"/>
                </a:solidFill>
              </a:defRPr>
            </a:lvl2pPr>
            <a:lvl3pPr marL="559071" indent="0">
              <a:buFontTx/>
              <a:buNone/>
              <a:defRPr sz="1333">
                <a:solidFill>
                  <a:schemeClr val="bg1"/>
                </a:solidFill>
              </a:defRPr>
            </a:lvl3pPr>
            <a:lvl4pPr marL="782672" indent="0">
              <a:buFontTx/>
              <a:buNone/>
              <a:defRPr sz="1333">
                <a:solidFill>
                  <a:schemeClr val="bg1"/>
                </a:solidFill>
              </a:defRPr>
            </a:lvl4pPr>
            <a:lvl5pPr marL="1006334" indent="0">
              <a:buFontTx/>
              <a:buNone/>
              <a:defRPr sz="1333">
                <a:solidFill>
                  <a:schemeClr val="bg1"/>
                </a:solidFill>
              </a:defRPr>
            </a:lvl5pPr>
          </a:lstStyle>
          <a:p>
            <a:pPr lvl="0"/>
            <a:r>
              <a:rPr lang="en-US" dirty="0"/>
              <a:t>Click to edit Master text styles</a:t>
            </a:r>
          </a:p>
        </p:txBody>
      </p:sp>
      <p:sp>
        <p:nvSpPr>
          <p:cNvPr id="32" name="Text Placeholder 4"/>
          <p:cNvSpPr>
            <a:spLocks noGrp="1"/>
          </p:cNvSpPr>
          <p:nvPr>
            <p:ph type="body" sz="quarter" idx="24" hasCustomPrompt="1"/>
          </p:nvPr>
        </p:nvSpPr>
        <p:spPr>
          <a:xfrm>
            <a:off x="7975684" y="2402392"/>
            <a:ext cx="3744257" cy="937541"/>
          </a:xfrm>
          <a:prstGeom prst="rect">
            <a:avLst/>
          </a:prstGeom>
        </p:spPr>
        <p:txBody>
          <a:bodyPr lIns="136973" tIns="0" rIns="136973" bIns="68487" anchor="t" anchorCtr="0"/>
          <a:lstStyle>
            <a:lvl1pPr marL="0" indent="0" algn="ctr">
              <a:buNone/>
              <a:defRPr sz="6133" spc="0" baseline="0">
                <a:solidFill>
                  <a:schemeClr val="bg1"/>
                </a:solidFill>
                <a:latin typeface="Segoe UI Semibold" panose="020B0702040204020203" pitchFamily="34" charset="0"/>
                <a:cs typeface="Segoe UI Semibold" panose="020B0702040204020203" pitchFamily="34" charset="0"/>
              </a:defRPr>
            </a:lvl1pPr>
            <a:lvl2pPr marL="335466" indent="0">
              <a:buNone/>
              <a:defRPr sz="2400">
                <a:solidFill>
                  <a:schemeClr val="bg1"/>
                </a:solidFill>
              </a:defRPr>
            </a:lvl2pPr>
            <a:lvl3pPr marL="559071" indent="0">
              <a:buNone/>
              <a:defRPr sz="2400">
                <a:solidFill>
                  <a:schemeClr val="bg1"/>
                </a:solidFill>
              </a:defRPr>
            </a:lvl3pPr>
            <a:lvl4pPr marL="782672" indent="0">
              <a:buNone/>
              <a:defRPr sz="2400">
                <a:solidFill>
                  <a:schemeClr val="bg1"/>
                </a:solidFill>
              </a:defRPr>
            </a:lvl4pPr>
            <a:lvl5pPr marL="1006334" indent="0">
              <a:buNone/>
              <a:defRPr sz="2400">
                <a:solidFill>
                  <a:schemeClr val="bg1"/>
                </a:solidFill>
              </a:defRPr>
            </a:lvl5pPr>
          </a:lstStyle>
          <a:p>
            <a:pPr lvl="0"/>
            <a:r>
              <a:rPr lang="en-US" dirty="0"/>
              <a:t>Click</a:t>
            </a:r>
          </a:p>
        </p:txBody>
      </p:sp>
      <p:sp>
        <p:nvSpPr>
          <p:cNvPr id="33" name="Text Placeholder 6"/>
          <p:cNvSpPr>
            <a:spLocks noGrp="1"/>
          </p:cNvSpPr>
          <p:nvPr>
            <p:ph type="body" sz="quarter" idx="25"/>
          </p:nvPr>
        </p:nvSpPr>
        <p:spPr>
          <a:xfrm>
            <a:off x="7975600" y="3399083"/>
            <a:ext cx="3759200" cy="830016"/>
          </a:xfrm>
          <a:prstGeom prst="rect">
            <a:avLst/>
          </a:prstGeom>
        </p:spPr>
        <p:txBody>
          <a:bodyPr lIns="136973" tIns="0" rIns="136973" bIns="0" anchor="t" anchorCtr="0"/>
          <a:lstStyle>
            <a:lvl1pPr marL="0" indent="0" algn="ctr">
              <a:buFontTx/>
              <a:buNone/>
              <a:defRPr sz="1733">
                <a:solidFill>
                  <a:schemeClr val="bg1"/>
                </a:solidFill>
                <a:latin typeface="+mn-lt"/>
              </a:defRPr>
            </a:lvl1pPr>
            <a:lvl2pPr marL="335466" indent="0">
              <a:buFontTx/>
              <a:buNone/>
              <a:defRPr sz="1333">
                <a:solidFill>
                  <a:schemeClr val="bg1"/>
                </a:solidFill>
              </a:defRPr>
            </a:lvl2pPr>
            <a:lvl3pPr marL="559071" indent="0">
              <a:buFontTx/>
              <a:buNone/>
              <a:defRPr sz="1333">
                <a:solidFill>
                  <a:schemeClr val="bg1"/>
                </a:solidFill>
              </a:defRPr>
            </a:lvl3pPr>
            <a:lvl4pPr marL="782672" indent="0">
              <a:buFontTx/>
              <a:buNone/>
              <a:defRPr sz="1333">
                <a:solidFill>
                  <a:schemeClr val="bg1"/>
                </a:solidFill>
              </a:defRPr>
            </a:lvl4pPr>
            <a:lvl5pPr marL="1006334" indent="0">
              <a:buFontTx/>
              <a:buNone/>
              <a:defRPr sz="1333">
                <a:solidFill>
                  <a:schemeClr val="bg1"/>
                </a:solidFill>
              </a:defRPr>
            </a:lvl5pPr>
          </a:lstStyle>
          <a:p>
            <a:pPr lvl="0"/>
            <a:r>
              <a:rPr lang="en-US" dirty="0"/>
              <a:t>Click to edit Master text styles</a:t>
            </a:r>
          </a:p>
        </p:txBody>
      </p:sp>
      <p:sp>
        <p:nvSpPr>
          <p:cNvPr id="36" name="TITLE PLACEHOLDER"/>
          <p:cNvSpPr>
            <a:spLocks noGrp="1"/>
          </p:cNvSpPr>
          <p:nvPr>
            <p:ph type="body" sz="quarter" idx="26" hasCustomPrompt="1"/>
          </p:nvPr>
        </p:nvSpPr>
        <p:spPr>
          <a:xfrm>
            <a:off x="459792" y="1003728"/>
            <a:ext cx="11279117" cy="520272"/>
          </a:xfrm>
          <a:prstGeom prst="rect">
            <a:avLst/>
          </a:prstGeom>
        </p:spPr>
        <p:txBody>
          <a:bodyPr lIns="0" tIns="0"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2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spTree>
    <p:extLst>
      <p:ext uri="{BB962C8B-B14F-4D97-AF65-F5344CB8AC3E}">
        <p14:creationId xmlns="" xmlns:p14="http://schemas.microsoft.com/office/powerpoint/2010/main" val="3450551555"/>
      </p:ext>
    </p:extLst>
  </p:cSld>
  <p:clrMapOvr>
    <a:masterClrMapping/>
  </p:clrMapOvr>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0_Custom Layout">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extLst>
              <a:ext uri="{28A0092B-C50C-407E-A947-70E740481C1C}">
                <a14:useLocalDpi xmlns="" xmlns:a14="http://schemas.microsoft.com/office/drawing/2010/main"/>
              </a:ext>
            </a:extLst>
          </a:blip>
          <a:srcRect/>
          <a:stretch/>
        </p:blipFill>
        <p:spPr>
          <a:xfrm>
            <a:off x="-24932" y="24"/>
            <a:ext cx="12216935" cy="6857999"/>
          </a:xfrm>
          <a:prstGeom prst="rect">
            <a:avLst/>
          </a:prstGeom>
        </p:spPr>
      </p:pic>
      <p:grpSp>
        <p:nvGrpSpPr>
          <p:cNvPr id="17" name="Group 16"/>
          <p:cNvGrpSpPr/>
          <p:nvPr/>
        </p:nvGrpSpPr>
        <p:grpSpPr>
          <a:xfrm>
            <a:off x="457200" y="-449548"/>
            <a:ext cx="5638800" cy="224775"/>
            <a:chOff x="511513" y="-2692400"/>
            <a:chExt cx="4724400" cy="1181100"/>
          </a:xfrm>
        </p:grpSpPr>
        <p:sp>
          <p:nvSpPr>
            <p:cNvPr id="18" name="Rectangle 17"/>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20" name="Rectangle 19"/>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1" name="Rectangle 20"/>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2" name="Rectangle 21"/>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
        <p:nvSpPr>
          <p:cNvPr id="12" name="Rectangle 11"/>
          <p:cNvSpPr/>
          <p:nvPr/>
        </p:nvSpPr>
        <p:spPr>
          <a:xfrm rot="10800000">
            <a:off x="-24936" y="24"/>
            <a:ext cx="12216935" cy="6857999"/>
          </a:xfrm>
          <a:prstGeom prst="rect">
            <a:avLst/>
          </a:prstGeom>
          <a:gradFill flip="none" rotWithShape="1">
            <a:gsLst>
              <a:gs pos="34000">
                <a:srgbClr val="000000">
                  <a:alpha val="55000"/>
                </a:srgbClr>
              </a:gs>
              <a:gs pos="99000">
                <a:srgbClr val="000000">
                  <a:alpha val="86000"/>
                </a:srgbClr>
              </a:gs>
            </a:gsLst>
            <a:lin ang="20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733" dirty="0">
              <a:solidFill>
                <a:prstClr val="white"/>
              </a:solidFill>
              <a:sym typeface="Arial"/>
            </a:endParaRPr>
          </a:p>
        </p:txBody>
      </p:sp>
      <p:sp>
        <p:nvSpPr>
          <p:cNvPr id="10" name="TITLE PLACEHOLDER"/>
          <p:cNvSpPr>
            <a:spLocks noGrp="1"/>
          </p:cNvSpPr>
          <p:nvPr>
            <p:ph type="body" sz="quarter" idx="12" hasCustomPrompt="1"/>
          </p:nvPr>
        </p:nvSpPr>
        <p:spPr>
          <a:xfrm>
            <a:off x="455684" y="457205"/>
            <a:ext cx="11279117" cy="674491"/>
          </a:xfrm>
          <a:prstGeom prst="rect">
            <a:avLst/>
          </a:prstGeom>
        </p:spPr>
        <p:txBody>
          <a:bodyPr lIns="0" tIns="34289"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4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spTree>
    <p:extLst>
      <p:ext uri="{BB962C8B-B14F-4D97-AF65-F5344CB8AC3E}">
        <p14:creationId xmlns="" xmlns:p14="http://schemas.microsoft.com/office/powerpoint/2010/main" val="1795420093"/>
      </p:ext>
    </p:extLst>
  </p:cSld>
  <p:clrMapOvr>
    <a:masterClrMapping/>
  </p:clrMapOvr>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_Title with photo">
    <p:spTree>
      <p:nvGrpSpPr>
        <p:cNvPr id="1" name=""/>
        <p:cNvGrpSpPr/>
        <p:nvPr/>
      </p:nvGrpSpPr>
      <p:grpSpPr>
        <a:xfrm>
          <a:off x="0" y="0"/>
          <a:ext cx="0" cy="0"/>
          <a:chOff x="0" y="0"/>
          <a:chExt cx="0" cy="0"/>
        </a:xfrm>
      </p:grpSpPr>
      <p:pic>
        <p:nvPicPr>
          <p:cNvPr id="16" name="Picture 15"/>
          <p:cNvPicPr>
            <a:picLocks noChangeAspect="1"/>
          </p:cNvPicPr>
          <p:nvPr/>
        </p:nvPicPr>
        <p:blipFill>
          <a:blip r:embed="rId2" cstate="email">
            <a:extLst>
              <a:ext uri="{28A0092B-C50C-407E-A947-70E740481C1C}">
                <a14:useLocalDpi xmlns="" xmlns:a14="http://schemas.microsoft.com/office/drawing/2010/main"/>
              </a:ext>
            </a:extLst>
          </a:blip>
          <a:stretch>
            <a:fillRect/>
          </a:stretch>
        </p:blipFill>
        <p:spPr>
          <a:xfrm>
            <a:off x="1" y="0"/>
            <a:ext cx="12192000" cy="6858000"/>
          </a:xfrm>
          <a:prstGeom prst="rect">
            <a:avLst/>
          </a:prstGeom>
        </p:spPr>
      </p:pic>
      <p:sp>
        <p:nvSpPr>
          <p:cNvPr id="22" name="Rectangle 21"/>
          <p:cNvSpPr/>
          <p:nvPr/>
        </p:nvSpPr>
        <p:spPr>
          <a:xfrm>
            <a:off x="3" y="24"/>
            <a:ext cx="12204700" cy="6857999"/>
          </a:xfrm>
          <a:prstGeom prst="rect">
            <a:avLst/>
          </a:prstGeom>
          <a:gradFill flip="none" rotWithShape="1">
            <a:gsLst>
              <a:gs pos="39000">
                <a:srgbClr val="000000">
                  <a:alpha val="0"/>
                </a:srgbClr>
              </a:gs>
              <a:gs pos="82000">
                <a:srgbClr val="000000">
                  <a:alpha val="58000"/>
                </a:srgbClr>
              </a:gs>
            </a:gsLst>
            <a:lin ang="108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867" dirty="0">
              <a:solidFill>
                <a:prstClr val="white"/>
              </a:solidFill>
              <a:sym typeface="Arial"/>
            </a:endParaRPr>
          </a:p>
        </p:txBody>
      </p:sp>
      <p:sp>
        <p:nvSpPr>
          <p:cNvPr id="21" name="Rectangle 20"/>
          <p:cNvSpPr/>
          <p:nvPr/>
        </p:nvSpPr>
        <p:spPr>
          <a:xfrm>
            <a:off x="6102434" y="0"/>
            <a:ext cx="6102351" cy="6858000"/>
          </a:xfrm>
          <a:prstGeom prst="rect">
            <a:avLst/>
          </a:prstGeom>
          <a:solidFill>
            <a:srgbClr val="0072C6">
              <a:alpha val="88000"/>
            </a:srgbClr>
          </a:solidFill>
          <a:ln w="9525" cap="flat" cmpd="sng" algn="ctr">
            <a:noFill/>
            <a:prstDash val="solid"/>
          </a:ln>
          <a:effectLst/>
        </p:spPr>
        <p:txBody>
          <a:bodyPr wrap="square" lIns="60853" tIns="45719" rIns="60853" bIns="45719" rtlCol="0" anchor="t">
            <a:noAutofit/>
          </a:bodyPr>
          <a:lstStyle/>
          <a:p>
            <a:pPr defTabSz="894708"/>
            <a:endParaRPr lang="en-US" sz="1200" b="1" kern="0" dirty="0">
              <a:solidFill>
                <a:prstClr val="white"/>
              </a:solidFill>
              <a:cs typeface="Segoe UI" panose="020B0502040204020203" pitchFamily="34" charset="0"/>
              <a:sym typeface="Arial"/>
            </a:endParaRPr>
          </a:p>
        </p:txBody>
      </p:sp>
      <p:grpSp>
        <p:nvGrpSpPr>
          <p:cNvPr id="11" name="Group 10"/>
          <p:cNvGrpSpPr/>
          <p:nvPr/>
        </p:nvGrpSpPr>
        <p:grpSpPr>
          <a:xfrm>
            <a:off x="457200" y="-449548"/>
            <a:ext cx="5638800" cy="224775"/>
            <a:chOff x="511513" y="-2692400"/>
            <a:chExt cx="4724400" cy="1181100"/>
          </a:xfrm>
        </p:grpSpPr>
        <p:sp>
          <p:nvSpPr>
            <p:cNvPr id="12" name="Rectangle 11"/>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13" name="Rectangle 12"/>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14" name="Rectangle 13"/>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15" name="Rectangle 14"/>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
        <p:nvSpPr>
          <p:cNvPr id="17" name="Rectangle 16"/>
          <p:cNvSpPr/>
          <p:nvPr/>
        </p:nvSpPr>
        <p:spPr>
          <a:xfrm rot="10800000" flipV="1">
            <a:off x="47" y="-4824"/>
            <a:ext cx="6096001" cy="6862824"/>
          </a:xfrm>
          <a:prstGeom prst="rect">
            <a:avLst/>
          </a:prstGeom>
          <a:gradFill flip="none" rotWithShape="1">
            <a:gsLst>
              <a:gs pos="39000">
                <a:srgbClr val="000000">
                  <a:alpha val="0"/>
                </a:srgbClr>
              </a:gs>
              <a:gs pos="82000">
                <a:srgbClr val="000000">
                  <a:alpha val="58000"/>
                </a:srgbClr>
              </a:gs>
            </a:gsLst>
            <a:lin ang="108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867" dirty="0">
              <a:solidFill>
                <a:prstClr val="white"/>
              </a:solidFill>
              <a:sym typeface="Arial"/>
            </a:endParaRPr>
          </a:p>
        </p:txBody>
      </p:sp>
    </p:spTree>
    <p:extLst>
      <p:ext uri="{BB962C8B-B14F-4D97-AF65-F5344CB8AC3E}">
        <p14:creationId xmlns="" xmlns:p14="http://schemas.microsoft.com/office/powerpoint/2010/main" val="359976407"/>
      </p:ext>
    </p:extLst>
  </p:cSld>
  <p:clrMapOvr>
    <a:masterClrMapping/>
  </p:clrMapOvr>
  <p:transition>
    <p:fade/>
  </p:transition>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_Title with photo">
    <p:spTree>
      <p:nvGrpSpPr>
        <p:cNvPr id="1" name=""/>
        <p:cNvGrpSpPr/>
        <p:nvPr/>
      </p:nvGrpSpPr>
      <p:grpSpPr>
        <a:xfrm>
          <a:off x="0" y="0"/>
          <a:ext cx="0" cy="0"/>
          <a:chOff x="0" y="0"/>
          <a:chExt cx="0" cy="0"/>
        </a:xfrm>
      </p:grpSpPr>
      <p:sp>
        <p:nvSpPr>
          <p:cNvPr id="21" name="Rectangle 20"/>
          <p:cNvSpPr/>
          <p:nvPr/>
        </p:nvSpPr>
        <p:spPr>
          <a:xfrm>
            <a:off x="3" y="0"/>
            <a:ext cx="12204700" cy="6858000"/>
          </a:xfrm>
          <a:prstGeom prst="rect">
            <a:avLst/>
          </a:prstGeom>
          <a:solidFill>
            <a:srgbClr val="0072C6"/>
          </a:solidFill>
          <a:ln w="9525" cap="flat" cmpd="sng" algn="ctr">
            <a:noFill/>
            <a:prstDash val="solid"/>
          </a:ln>
          <a:effectLst/>
        </p:spPr>
        <p:txBody>
          <a:bodyPr wrap="square" lIns="60853" tIns="45719" rIns="60853" bIns="45719" rtlCol="0" anchor="t">
            <a:noAutofit/>
          </a:bodyPr>
          <a:lstStyle/>
          <a:p>
            <a:pPr defTabSz="894708"/>
            <a:endParaRPr lang="en-US" sz="1200" b="1" kern="0" dirty="0">
              <a:solidFill>
                <a:prstClr val="white"/>
              </a:solidFill>
              <a:cs typeface="Segoe UI" panose="020B0502040204020203" pitchFamily="34" charset="0"/>
              <a:sym typeface="Arial"/>
            </a:endParaRPr>
          </a:p>
        </p:txBody>
      </p:sp>
      <p:grpSp>
        <p:nvGrpSpPr>
          <p:cNvPr id="11" name="Group 10"/>
          <p:cNvGrpSpPr/>
          <p:nvPr/>
        </p:nvGrpSpPr>
        <p:grpSpPr>
          <a:xfrm>
            <a:off x="457200" y="-449548"/>
            <a:ext cx="5638800" cy="224775"/>
            <a:chOff x="511513" y="-2692400"/>
            <a:chExt cx="4724400" cy="1181100"/>
          </a:xfrm>
        </p:grpSpPr>
        <p:sp>
          <p:nvSpPr>
            <p:cNvPr id="12" name="Rectangle 11"/>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13" name="Rectangle 12"/>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14" name="Rectangle 13"/>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15" name="Rectangle 14"/>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pic>
        <p:nvPicPr>
          <p:cNvPr id="18" name="Picture 17"/>
          <p:cNvPicPr>
            <a:picLocks noChangeAspect="1"/>
          </p:cNvPicPr>
          <p:nvPr/>
        </p:nvPicPr>
        <p:blipFill>
          <a:blip r:embed="rId2" cstate="email">
            <a:extLst>
              <a:ext uri="{28A0092B-C50C-407E-A947-70E740481C1C}">
                <a14:useLocalDpi xmlns="" xmlns:a14="http://schemas.microsoft.com/office/drawing/2010/main"/>
              </a:ext>
            </a:extLst>
          </a:blip>
          <a:stretch>
            <a:fillRect/>
          </a:stretch>
        </p:blipFill>
        <p:spPr>
          <a:xfrm>
            <a:off x="484271" y="3162556"/>
            <a:ext cx="2500223" cy="532935"/>
          </a:xfrm>
          <a:prstGeom prst="rect">
            <a:avLst/>
          </a:prstGeom>
        </p:spPr>
      </p:pic>
      <p:sp>
        <p:nvSpPr>
          <p:cNvPr id="20" name="Text Box 3"/>
          <p:cNvSpPr txBox="1">
            <a:spLocks noChangeArrowheads="1"/>
          </p:cNvSpPr>
          <p:nvPr/>
        </p:nvSpPr>
        <p:spPr bwMode="blackWhite">
          <a:xfrm>
            <a:off x="457201" y="6019800"/>
            <a:ext cx="11277600" cy="381000"/>
          </a:xfrm>
          <a:prstGeom prst="rect">
            <a:avLst/>
          </a:prstGeom>
        </p:spPr>
        <p:txBody>
          <a:bodyPr vert="horz" wrap="square" lIns="0" tIns="0" rIns="0" bIns="0" numCol="1" anchor="b" anchorCtr="0" compatLnSpc="1">
            <a:prstTxWarp prst="textNoShape">
              <a:avLst/>
            </a:prstTxWarp>
            <a:noAutofit/>
          </a:bodyPr>
          <a:lstStyle/>
          <a:p>
            <a:pPr defTabSz="751115" eaLnBrk="0" hangingPunct="0"/>
            <a:r>
              <a:rPr lang="en-US" sz="667" dirty="0">
                <a:solidFill>
                  <a:srgbClr val="FFFFFF"/>
                </a:solidFill>
                <a:cs typeface="Segoe UI" pitchFamily="34" charset="0"/>
                <a:sym typeface="Arial"/>
              </a:rPr>
              <a:t>© 2016 Microsoft Corporation. All rights reserved. Microsoft, Windows, and other product names are or may be registered trademarks and/or trademarks in the U.S. and/or other countries.</a:t>
            </a:r>
          </a:p>
          <a:p>
            <a:pPr defTabSz="751115" eaLnBrk="0" hangingPunct="0"/>
            <a:r>
              <a:rPr lang="en-US" sz="667" dirty="0">
                <a:solidFill>
                  <a:srgbClr val="FFFFFF"/>
                </a:solidFill>
                <a:cs typeface="Segoe UI" pitchFamily="34" charset="0"/>
                <a:sym typeface="Aria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 xmlns:p14="http://schemas.microsoft.com/office/powerpoint/2010/main" val="276566993"/>
      </p:ext>
    </p:extLst>
  </p:cSld>
  <p:clrMapOvr>
    <a:masterClrMapping/>
  </p:clrMapOvr>
  <p:transition>
    <p:fade/>
  </p:transition>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4_Title with photo">
    <p:spTree>
      <p:nvGrpSpPr>
        <p:cNvPr id="1" name=""/>
        <p:cNvGrpSpPr/>
        <p:nvPr/>
      </p:nvGrpSpPr>
      <p:grpSpPr>
        <a:xfrm>
          <a:off x="0" y="0"/>
          <a:ext cx="0" cy="0"/>
          <a:chOff x="0" y="0"/>
          <a:chExt cx="0" cy="0"/>
        </a:xfrm>
      </p:grpSpPr>
      <p:pic>
        <p:nvPicPr>
          <p:cNvPr id="18" name="Picture 17"/>
          <p:cNvPicPr>
            <a:picLocks noChangeAspect="1"/>
          </p:cNvPicPr>
          <p:nvPr/>
        </p:nvPicPr>
        <p:blipFill rotWithShape="1">
          <a:blip r:embed="rId2" cstate="email">
            <a:extLst>
              <a:ext uri="{28A0092B-C50C-407E-A947-70E740481C1C}">
                <a14:useLocalDpi xmlns="" xmlns:a14="http://schemas.microsoft.com/office/drawing/2010/main"/>
              </a:ext>
            </a:extLst>
          </a:blip>
          <a:srcRect/>
          <a:stretch/>
        </p:blipFill>
        <p:spPr>
          <a:xfrm>
            <a:off x="-1" y="-4825"/>
            <a:ext cx="12192000" cy="6862825"/>
          </a:xfrm>
          <a:prstGeom prst="rect">
            <a:avLst/>
          </a:prstGeom>
        </p:spPr>
      </p:pic>
      <p:sp>
        <p:nvSpPr>
          <p:cNvPr id="17" name="Rectangle 16"/>
          <p:cNvSpPr/>
          <p:nvPr/>
        </p:nvSpPr>
        <p:spPr>
          <a:xfrm rot="10800000" flipV="1">
            <a:off x="47" y="-4824"/>
            <a:ext cx="6096001" cy="6862824"/>
          </a:xfrm>
          <a:prstGeom prst="rect">
            <a:avLst/>
          </a:prstGeom>
          <a:gradFill flip="none" rotWithShape="1">
            <a:gsLst>
              <a:gs pos="39000">
                <a:srgbClr val="000000">
                  <a:alpha val="0"/>
                </a:srgbClr>
              </a:gs>
              <a:gs pos="82000">
                <a:srgbClr val="000000">
                  <a:alpha val="58000"/>
                </a:srgbClr>
              </a:gs>
            </a:gsLst>
            <a:lin ang="108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867" dirty="0">
              <a:solidFill>
                <a:prstClr val="white"/>
              </a:solidFill>
              <a:sym typeface="Arial"/>
            </a:endParaRPr>
          </a:p>
        </p:txBody>
      </p:sp>
      <p:sp>
        <p:nvSpPr>
          <p:cNvPr id="22" name="Rectangle 21"/>
          <p:cNvSpPr/>
          <p:nvPr/>
        </p:nvSpPr>
        <p:spPr>
          <a:xfrm>
            <a:off x="-12702" y="0"/>
            <a:ext cx="12204700" cy="6858000"/>
          </a:xfrm>
          <a:prstGeom prst="rect">
            <a:avLst/>
          </a:prstGeom>
          <a:gradFill flip="none" rotWithShape="1">
            <a:gsLst>
              <a:gs pos="39000">
                <a:srgbClr val="000000">
                  <a:alpha val="0"/>
                </a:srgbClr>
              </a:gs>
              <a:gs pos="82000">
                <a:srgbClr val="000000">
                  <a:alpha val="58000"/>
                </a:srgbClr>
              </a:gs>
            </a:gsLst>
            <a:lin ang="108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867" dirty="0">
              <a:solidFill>
                <a:prstClr val="white"/>
              </a:solidFill>
              <a:sym typeface="Arial"/>
            </a:endParaRPr>
          </a:p>
        </p:txBody>
      </p:sp>
      <p:sp>
        <p:nvSpPr>
          <p:cNvPr id="21" name="Rectangle 20"/>
          <p:cNvSpPr/>
          <p:nvPr/>
        </p:nvSpPr>
        <p:spPr>
          <a:xfrm>
            <a:off x="-12700" y="0"/>
            <a:ext cx="6102351" cy="6858000"/>
          </a:xfrm>
          <a:prstGeom prst="rect">
            <a:avLst/>
          </a:prstGeom>
          <a:solidFill>
            <a:srgbClr val="0072C6">
              <a:alpha val="88000"/>
            </a:srgbClr>
          </a:solidFill>
          <a:ln w="9525" cap="flat" cmpd="sng" algn="ctr">
            <a:noFill/>
            <a:prstDash val="solid"/>
          </a:ln>
          <a:effectLst/>
        </p:spPr>
        <p:txBody>
          <a:bodyPr wrap="square" lIns="60853" tIns="45719" rIns="60853" bIns="45719" rtlCol="0" anchor="t">
            <a:noAutofit/>
          </a:bodyPr>
          <a:lstStyle/>
          <a:p>
            <a:pPr defTabSz="894708"/>
            <a:endParaRPr lang="en-US" sz="1200" b="1" kern="0" dirty="0">
              <a:solidFill>
                <a:prstClr val="white"/>
              </a:solidFill>
              <a:cs typeface="Segoe UI" panose="020B0502040204020203" pitchFamily="34" charset="0"/>
              <a:sym typeface="Arial"/>
            </a:endParaRPr>
          </a:p>
        </p:txBody>
      </p:sp>
      <p:grpSp>
        <p:nvGrpSpPr>
          <p:cNvPr id="11" name="Group 10"/>
          <p:cNvGrpSpPr/>
          <p:nvPr/>
        </p:nvGrpSpPr>
        <p:grpSpPr>
          <a:xfrm>
            <a:off x="457200" y="-449548"/>
            <a:ext cx="5638800" cy="224775"/>
            <a:chOff x="511513" y="-2692400"/>
            <a:chExt cx="4724400" cy="1181100"/>
          </a:xfrm>
        </p:grpSpPr>
        <p:sp>
          <p:nvSpPr>
            <p:cNvPr id="12" name="Rectangle 11"/>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13" name="Rectangle 12"/>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14" name="Rectangle 13"/>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15" name="Rectangle 14"/>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
        <p:nvSpPr>
          <p:cNvPr id="19" name="TITLE PLACEHOLDER"/>
          <p:cNvSpPr>
            <a:spLocks noGrp="1"/>
          </p:cNvSpPr>
          <p:nvPr>
            <p:ph type="body" sz="quarter" idx="12" hasCustomPrompt="1"/>
          </p:nvPr>
        </p:nvSpPr>
        <p:spPr>
          <a:xfrm>
            <a:off x="455683" y="457205"/>
            <a:ext cx="5646668" cy="674491"/>
          </a:xfrm>
          <a:prstGeom prst="rect">
            <a:avLst/>
          </a:prstGeom>
        </p:spPr>
        <p:txBody>
          <a:bodyPr lIns="0" tIns="34289"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4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spTree>
    <p:extLst>
      <p:ext uri="{BB962C8B-B14F-4D97-AF65-F5344CB8AC3E}">
        <p14:creationId xmlns="" xmlns:p14="http://schemas.microsoft.com/office/powerpoint/2010/main" val="208251425"/>
      </p:ext>
    </p:extLst>
  </p:cSld>
  <p:clrMapOvr>
    <a:masterClrMapping/>
  </p:clrMapOvr>
  <p:transition>
    <p:fade/>
  </p:transition>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alkin 2">
    <p:spTree>
      <p:nvGrpSpPr>
        <p:cNvPr id="1" name=""/>
        <p:cNvGrpSpPr/>
        <p:nvPr/>
      </p:nvGrpSpPr>
      <p:grpSpPr>
        <a:xfrm>
          <a:off x="0" y="0"/>
          <a:ext cx="0" cy="0"/>
          <a:chOff x="0" y="0"/>
          <a:chExt cx="0" cy="0"/>
        </a:xfrm>
      </p:grpSpPr>
      <p:sp>
        <p:nvSpPr>
          <p:cNvPr id="3" name="Rectangle 2"/>
          <p:cNvSpPr/>
          <p:nvPr/>
        </p:nvSpPr>
        <p:spPr>
          <a:xfrm rot="10800000" flipV="1">
            <a:off x="1" y="-4824"/>
            <a:ext cx="12192000" cy="6862824"/>
          </a:xfrm>
          <a:prstGeom prst="rect">
            <a:avLst/>
          </a:prstGeom>
          <a:gradFill flip="none" rotWithShape="1">
            <a:gsLst>
              <a:gs pos="39000">
                <a:srgbClr val="000000">
                  <a:alpha val="0"/>
                </a:srgbClr>
              </a:gs>
              <a:gs pos="82000">
                <a:srgbClr val="000000">
                  <a:alpha val="58000"/>
                </a:srgbClr>
              </a:gs>
            </a:gsLst>
            <a:lin ang="108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867" dirty="0">
              <a:solidFill>
                <a:prstClr val="white"/>
              </a:solidFill>
              <a:sym typeface="Arial"/>
            </a:endParaRPr>
          </a:p>
        </p:txBody>
      </p:sp>
      <p:sp>
        <p:nvSpPr>
          <p:cNvPr id="7" name="Rectangle 6"/>
          <p:cNvSpPr/>
          <p:nvPr/>
        </p:nvSpPr>
        <p:spPr bwMode="auto">
          <a:xfrm>
            <a:off x="3" y="4"/>
            <a:ext cx="5647788" cy="6853221"/>
          </a:xfrm>
          <a:prstGeom prst="rect">
            <a:avLst/>
          </a:prstGeom>
          <a:solidFill>
            <a:srgbClr val="0072C6">
              <a:alpha val="88000"/>
            </a:srgbClr>
          </a:solidFill>
          <a:ln w="9525" cap="flat" cmpd="sng" algn="ctr">
            <a:noFill/>
            <a:prstDash val="solid"/>
          </a:ln>
          <a:effectLst/>
        </p:spPr>
        <p:txBody>
          <a:bodyPr wrap="square" lIns="60853" tIns="45719" rIns="60853" bIns="45719" rtlCol="0" anchor="t">
            <a:noAutofit/>
          </a:bodyPr>
          <a:lstStyle/>
          <a:p>
            <a:pPr defTabSz="894708"/>
            <a:endParaRPr lang="en-US" sz="1200" b="1" kern="0" dirty="0">
              <a:solidFill>
                <a:prstClr val="white"/>
              </a:solidFill>
              <a:cs typeface="Segoe UI" panose="020B0502040204020203" pitchFamily="34" charset="0"/>
              <a:sym typeface="Arial"/>
            </a:endParaRPr>
          </a:p>
        </p:txBody>
      </p:sp>
    </p:spTree>
    <p:extLst>
      <p:ext uri="{BB962C8B-B14F-4D97-AF65-F5344CB8AC3E}">
        <p14:creationId xmlns="" xmlns:p14="http://schemas.microsoft.com/office/powerpoint/2010/main" val="2760664447"/>
      </p:ext>
    </p:extLst>
  </p:cSld>
  <p:clrMapOvr>
    <a:masterClrMapping/>
  </p:clrMapOvr>
  <p:transition>
    <p:fade/>
  </p:transition>
  <p:extLst mod="1">
    <p:ext uri="{DCECCB84-F9BA-43D5-87BE-67443E8EF086}">
      <p15:sldGuideLst xmlns="" xmlns:p15="http://schemas.microsoft.com/office/powerpoint/2012/main">
        <p15:guide id="1" pos="288">
          <p15:clr>
            <a:srgbClr val="FBAE40"/>
          </p15:clr>
        </p15:guide>
        <p15:guide id="2" pos="7546">
          <p15:clr>
            <a:srgbClr val="FBAE40"/>
          </p15:clr>
        </p15:guide>
        <p15:guide id="3" orient="horz" pos="298">
          <p15:clr>
            <a:srgbClr val="FBAE40"/>
          </p15:clr>
        </p15:guide>
        <p15:guide id="4" orient="horz" pos="4108">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Walkin 1">
    <p:spTree>
      <p:nvGrpSpPr>
        <p:cNvPr id="1" name=""/>
        <p:cNvGrpSpPr/>
        <p:nvPr/>
      </p:nvGrpSpPr>
      <p:grpSpPr>
        <a:xfrm>
          <a:off x="0" y="0"/>
          <a:ext cx="0" cy="0"/>
          <a:chOff x="0" y="0"/>
          <a:chExt cx="0" cy="0"/>
        </a:xfrm>
      </p:grpSpPr>
      <p:sp>
        <p:nvSpPr>
          <p:cNvPr id="5" name="Rectangle 4"/>
          <p:cNvSpPr/>
          <p:nvPr/>
        </p:nvSpPr>
        <p:spPr bwMode="auto">
          <a:xfrm>
            <a:off x="3" y="4"/>
            <a:ext cx="5647788" cy="6853221"/>
          </a:xfrm>
          <a:prstGeom prst="rect">
            <a:avLst/>
          </a:prstGeom>
          <a:solidFill>
            <a:srgbClr val="0072C6">
              <a:alpha val="88000"/>
            </a:srgbClr>
          </a:solidFill>
          <a:ln w="9525" cap="flat" cmpd="sng" algn="ctr">
            <a:noFill/>
            <a:prstDash val="solid"/>
          </a:ln>
          <a:effectLst/>
        </p:spPr>
        <p:txBody>
          <a:bodyPr wrap="square" lIns="60853" tIns="45719" rIns="60853" bIns="45719" rtlCol="0" anchor="t">
            <a:noAutofit/>
          </a:bodyPr>
          <a:lstStyle/>
          <a:p>
            <a:pPr defTabSz="894708"/>
            <a:endParaRPr lang="en-US" sz="1200" b="1" kern="0" dirty="0">
              <a:solidFill>
                <a:prstClr val="white"/>
              </a:solidFill>
              <a:cs typeface="Segoe UI" panose="020B0502040204020203" pitchFamily="34" charset="0"/>
              <a:sym typeface="Arial"/>
            </a:endParaRPr>
          </a:p>
        </p:txBody>
      </p:sp>
    </p:spTree>
    <p:extLst>
      <p:ext uri="{BB962C8B-B14F-4D97-AF65-F5344CB8AC3E}">
        <p14:creationId xmlns="" xmlns:p14="http://schemas.microsoft.com/office/powerpoint/2010/main" val="3153350850"/>
      </p:ext>
    </p:extLst>
  </p:cSld>
  <p:clrMapOvr>
    <a:masterClrMapping/>
  </p:clrMapOvr>
  <p:transition>
    <p:fade/>
  </p:transition>
  <p:extLst mod="1">
    <p:ext uri="{DCECCB84-F9BA-43D5-87BE-67443E8EF086}">
      <p15:sldGuideLst xmlns="" xmlns:p15="http://schemas.microsoft.com/office/powerpoint/2012/main">
        <p15:guide id="1" pos="288">
          <p15:clr>
            <a:srgbClr val="FBAE40"/>
          </p15:clr>
        </p15:guide>
        <p15:guide id="2" pos="7546">
          <p15:clr>
            <a:srgbClr val="FBAE40"/>
          </p15:clr>
        </p15:guide>
        <p15:guide id="3" orient="horz" pos="298">
          <p15:clr>
            <a:srgbClr val="FBAE40"/>
          </p15:clr>
        </p15:guide>
        <p15:guide id="4" orient="horz" pos="410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51_Custom Layout">
    <p:spTree>
      <p:nvGrpSpPr>
        <p:cNvPr id="1" name=""/>
        <p:cNvGrpSpPr/>
        <p:nvPr/>
      </p:nvGrpSpPr>
      <p:grpSpPr>
        <a:xfrm>
          <a:off x="0" y="0"/>
          <a:ext cx="0" cy="0"/>
          <a:chOff x="0" y="0"/>
          <a:chExt cx="0" cy="0"/>
        </a:xfrm>
      </p:grpSpPr>
      <p:grpSp>
        <p:nvGrpSpPr>
          <p:cNvPr id="8" name="Group 7"/>
          <p:cNvGrpSpPr/>
          <p:nvPr/>
        </p:nvGrpSpPr>
        <p:grpSpPr>
          <a:xfrm>
            <a:off x="457200" y="-449548"/>
            <a:ext cx="5638800" cy="224775"/>
            <a:chOff x="511513" y="-2692400"/>
            <a:chExt cx="4724400" cy="1181100"/>
          </a:xfrm>
        </p:grpSpPr>
        <p:sp>
          <p:nvSpPr>
            <p:cNvPr id="9" name="Rectangle 8"/>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11" name="Rectangle 10"/>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12" name="Rectangle 11"/>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13" name="Rectangle 12"/>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Tree>
    <p:extLst>
      <p:ext uri="{BB962C8B-B14F-4D97-AF65-F5344CB8AC3E}">
        <p14:creationId xmlns="" xmlns:p14="http://schemas.microsoft.com/office/powerpoint/2010/main" val="1493102167"/>
      </p:ext>
    </p:extLst>
  </p:cSld>
  <p:clrMapOvr>
    <a:masterClrMapping/>
  </p:clrMapOvr>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2_Split layout ">
    <p:spTree>
      <p:nvGrpSpPr>
        <p:cNvPr id="1" name=""/>
        <p:cNvGrpSpPr/>
        <p:nvPr/>
      </p:nvGrpSpPr>
      <p:grpSpPr>
        <a:xfrm>
          <a:off x="0" y="0"/>
          <a:ext cx="0" cy="0"/>
          <a:chOff x="0" y="0"/>
          <a:chExt cx="0" cy="0"/>
        </a:xfrm>
      </p:grpSpPr>
      <p:sp>
        <p:nvSpPr>
          <p:cNvPr id="4" name="Rectangle 3"/>
          <p:cNvSpPr/>
          <p:nvPr/>
        </p:nvSpPr>
        <p:spPr bwMode="auto">
          <a:xfrm>
            <a:off x="0" y="0"/>
            <a:ext cx="4114800" cy="6858000"/>
          </a:xfrm>
          <a:prstGeom prst="rect">
            <a:avLst/>
          </a:prstGeom>
          <a:solidFill>
            <a:srgbClr val="000F2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583" tIns="146019" rIns="182583" bIns="146019" numCol="1" spcCol="0" rtlCol="0" fromWordArt="0" anchor="t" anchorCtr="0" forceAA="0" compatLnSpc="1">
            <a:prstTxWarp prst="textNoShape">
              <a:avLst/>
            </a:prstTxWarp>
            <a:noAutofit/>
          </a:bodyPr>
          <a:lstStyle/>
          <a:p>
            <a:pPr algn="ctr" defTabSz="93068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sym typeface="Arial"/>
            </a:endParaRPr>
          </a:p>
        </p:txBody>
      </p:sp>
      <p:sp>
        <p:nvSpPr>
          <p:cNvPr id="5" name="Text Placeholder 5"/>
          <p:cNvSpPr>
            <a:spLocks noGrp="1"/>
          </p:cNvSpPr>
          <p:nvPr>
            <p:ph type="body" sz="quarter" idx="10" hasCustomPrompt="1"/>
          </p:nvPr>
        </p:nvSpPr>
        <p:spPr>
          <a:xfrm>
            <a:off x="85" y="86"/>
            <a:ext cx="4100945" cy="2507673"/>
          </a:xfrm>
        </p:spPr>
        <p:txBody>
          <a:bodyPr lIns="294460" tIns="294460" rIns="294460" bIns="68487">
            <a:normAutofit/>
          </a:bodyPr>
          <a:lstStyle>
            <a:lvl1pPr marL="0" indent="0">
              <a:buNone/>
              <a:defRPr sz="4400">
                <a:solidFill>
                  <a:schemeClr val="bg1"/>
                </a:solidFill>
              </a:defRPr>
            </a:lvl1pPr>
          </a:lstStyle>
          <a:p>
            <a:pPr lvl="0"/>
            <a:r>
              <a:rPr lang="en-US" dirty="0"/>
              <a:t>Title</a:t>
            </a:r>
          </a:p>
        </p:txBody>
      </p:sp>
      <p:sp>
        <p:nvSpPr>
          <p:cNvPr id="7" name="Text Placeholder 7"/>
          <p:cNvSpPr>
            <a:spLocks noGrp="1"/>
          </p:cNvSpPr>
          <p:nvPr>
            <p:ph type="body" sz="quarter" idx="11" hasCustomPrompt="1"/>
          </p:nvPr>
        </p:nvSpPr>
        <p:spPr>
          <a:xfrm>
            <a:off x="85" y="2531489"/>
            <a:ext cx="4100945" cy="959859"/>
          </a:xfrm>
        </p:spPr>
        <p:txBody>
          <a:bodyPr lIns="294460" tIns="34289" rIns="294460" bIns="68487"/>
          <a:lstStyle>
            <a:lvl1pPr marL="0" indent="0">
              <a:buNone/>
              <a:defRPr>
                <a:solidFill>
                  <a:schemeClr val="bg1"/>
                </a:solidFill>
              </a:defRPr>
            </a:lvl1pPr>
            <a:lvl2pPr marL="456307" indent="0">
              <a:buNone/>
              <a:defRPr/>
            </a:lvl2pPr>
          </a:lstStyle>
          <a:p>
            <a:pPr lvl="0"/>
            <a:r>
              <a:rPr lang="en-US" dirty="0"/>
              <a:t>Subtitle</a:t>
            </a:r>
          </a:p>
        </p:txBody>
      </p:sp>
      <p:sp>
        <p:nvSpPr>
          <p:cNvPr id="9" name="Text Placeholder 2"/>
          <p:cNvSpPr>
            <a:spLocks noGrp="1"/>
          </p:cNvSpPr>
          <p:nvPr>
            <p:ph type="body" sz="quarter" idx="12" hasCustomPrompt="1"/>
          </p:nvPr>
        </p:nvSpPr>
        <p:spPr>
          <a:xfrm>
            <a:off x="1" y="3505200"/>
            <a:ext cx="4087813" cy="3352800"/>
          </a:xfrm>
        </p:spPr>
        <p:txBody>
          <a:bodyPr lIns="294460" tIns="68487" rIns="68487" bIns="68487">
            <a:normAutofit/>
          </a:bodyPr>
          <a:lstStyle>
            <a:lvl1pPr marL="0" indent="0">
              <a:buNone/>
              <a:defRPr sz="2000">
                <a:solidFill>
                  <a:schemeClr val="bg1"/>
                </a:solidFill>
                <a:latin typeface="+mn-lt"/>
                <a:cs typeface="Segoe UI"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Body text</a:t>
            </a:r>
          </a:p>
        </p:txBody>
      </p:sp>
      <p:sp>
        <p:nvSpPr>
          <p:cNvPr id="10" name="Picture Placeholder 9"/>
          <p:cNvSpPr>
            <a:spLocks noGrp="1"/>
          </p:cNvSpPr>
          <p:nvPr>
            <p:ph type="pic" sz="quarter" idx="13"/>
          </p:nvPr>
        </p:nvSpPr>
        <p:spPr>
          <a:xfrm>
            <a:off x="4100564" y="0"/>
            <a:ext cx="8091487" cy="6858000"/>
          </a:xfrm>
        </p:spPr>
        <p:txBody>
          <a:bodyPr lIns="68487" tIns="34289" rIns="68487" bIns="34289"/>
          <a:lstStyle/>
          <a:p>
            <a:endParaRPr lang="en-US" dirty="0"/>
          </a:p>
        </p:txBody>
      </p:sp>
    </p:spTree>
    <p:extLst>
      <p:ext uri="{BB962C8B-B14F-4D97-AF65-F5344CB8AC3E}">
        <p14:creationId xmlns="" xmlns:p14="http://schemas.microsoft.com/office/powerpoint/2010/main" val="15403404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lIns="102686" tIns="34289" rIns="102686" bIns="102686" anchor="t">
            <a:noAutofit/>
          </a:bodyPr>
          <a:lstStyle>
            <a:lvl1pPr>
              <a:defRPr/>
            </a:lvl1pPr>
          </a:lstStyle>
          <a:p>
            <a:r>
              <a:rPr lang="en-US"/>
              <a:t>Click to edit Master title style</a:t>
            </a:r>
            <a:endParaRPr lang="en-US" dirty="0"/>
          </a:p>
        </p:txBody>
      </p:sp>
      <p:sp>
        <p:nvSpPr>
          <p:cNvPr id="19" name="Slide Number Placeholder 18"/>
          <p:cNvSpPr>
            <a:spLocks noGrp="1"/>
          </p:cNvSpPr>
          <p:nvPr>
            <p:ph type="sldNum" sz="quarter" idx="15"/>
          </p:nvPr>
        </p:nvSpPr>
        <p:spPr/>
        <p:txBody>
          <a:bodyPr lIns="68487" tIns="34289" rIns="68487" bIns="34289"/>
          <a:lstStyle/>
          <a:p>
            <a:pPr defTabSz="912972"/>
            <a:fld id="{130216CF-CC38-2442-BEAB-6124FAA6574B}" type="slidenum">
              <a:rPr lang="en-US" sz="1867" smtClean="0">
                <a:solidFill>
                  <a:srgbClr val="505050"/>
                </a:solidFill>
                <a:cs typeface="Arial"/>
                <a:sym typeface="Arial"/>
              </a:rPr>
              <a:pPr defTabSz="912972"/>
              <a:t>‹#›</a:t>
            </a:fld>
            <a:endParaRPr lang="en-US" sz="1867" dirty="0">
              <a:solidFill>
                <a:srgbClr val="505050"/>
              </a:solidFill>
              <a:cs typeface="Arial"/>
              <a:sym typeface="Arial"/>
            </a:endParaRPr>
          </a:p>
        </p:txBody>
      </p:sp>
      <p:sp>
        <p:nvSpPr>
          <p:cNvPr id="20" name="Footer Placeholder 19"/>
          <p:cNvSpPr>
            <a:spLocks noGrp="1"/>
          </p:cNvSpPr>
          <p:nvPr>
            <p:ph type="ftr" sz="quarter" idx="16"/>
          </p:nvPr>
        </p:nvSpPr>
        <p:spPr>
          <a:xfrm>
            <a:off x="228601" y="6553286"/>
            <a:ext cx="11201400" cy="304801"/>
          </a:xfrm>
        </p:spPr>
        <p:txBody>
          <a:bodyPr lIns="68487" tIns="34289" rIns="68487" bIns="34289"/>
          <a:lstStyle/>
          <a:p>
            <a:pPr defTabSz="912972"/>
            <a:endParaRPr lang="en-US" sz="1867" dirty="0">
              <a:solidFill>
                <a:srgbClr val="505050"/>
              </a:solidFill>
              <a:cs typeface="Arial"/>
              <a:sym typeface="Arial"/>
            </a:endParaRPr>
          </a:p>
        </p:txBody>
      </p:sp>
    </p:spTree>
    <p:extLst>
      <p:ext uri="{BB962C8B-B14F-4D97-AF65-F5344CB8AC3E}">
        <p14:creationId xmlns="" xmlns:p14="http://schemas.microsoft.com/office/powerpoint/2010/main" val="361215569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43_Custom Layout">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email">
            <a:extLst>
              <a:ext uri="{28A0092B-C50C-407E-A947-70E740481C1C}">
                <a14:useLocalDpi xmlns="" xmlns:a14="http://schemas.microsoft.com/office/drawing/2010/main"/>
              </a:ext>
            </a:extLst>
          </a:blip>
          <a:srcRect/>
          <a:stretch/>
        </p:blipFill>
        <p:spPr>
          <a:xfrm flipH="1">
            <a:off x="52" y="4"/>
            <a:ext cx="12191999" cy="6853797"/>
          </a:xfrm>
          <a:prstGeom prst="rect">
            <a:avLst/>
          </a:prstGeom>
        </p:spPr>
      </p:pic>
      <p:sp>
        <p:nvSpPr>
          <p:cNvPr id="23" name="Rectangle 22"/>
          <p:cNvSpPr/>
          <p:nvPr/>
        </p:nvSpPr>
        <p:spPr>
          <a:xfrm rot="10800000">
            <a:off x="4" y="-3"/>
            <a:ext cx="12191997" cy="6857997"/>
          </a:xfrm>
          <a:prstGeom prst="rect">
            <a:avLst/>
          </a:prstGeom>
          <a:gradFill flip="none" rotWithShape="1">
            <a:gsLst>
              <a:gs pos="17000">
                <a:srgbClr val="000000">
                  <a:alpha val="14000"/>
                </a:srgbClr>
              </a:gs>
              <a:gs pos="98000">
                <a:srgbClr val="000000"/>
              </a:gs>
            </a:gsLst>
            <a:lin ang="20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733" dirty="0">
              <a:solidFill>
                <a:prstClr val="white"/>
              </a:solidFill>
              <a:sym typeface="Arial"/>
            </a:endParaRPr>
          </a:p>
        </p:txBody>
      </p:sp>
      <p:sp>
        <p:nvSpPr>
          <p:cNvPr id="10" name="TITLE PLACEHOLDER"/>
          <p:cNvSpPr>
            <a:spLocks noGrp="1"/>
          </p:cNvSpPr>
          <p:nvPr>
            <p:ph type="body" sz="quarter" idx="12" hasCustomPrompt="1"/>
          </p:nvPr>
        </p:nvSpPr>
        <p:spPr>
          <a:xfrm>
            <a:off x="455684" y="457205"/>
            <a:ext cx="11279117" cy="674491"/>
          </a:xfrm>
          <a:prstGeom prst="rect">
            <a:avLst/>
          </a:prstGeom>
        </p:spPr>
        <p:txBody>
          <a:bodyPr lIns="0" tIns="34289"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4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grpSp>
        <p:nvGrpSpPr>
          <p:cNvPr id="17" name="Group 16"/>
          <p:cNvGrpSpPr/>
          <p:nvPr/>
        </p:nvGrpSpPr>
        <p:grpSpPr>
          <a:xfrm>
            <a:off x="457200" y="-449548"/>
            <a:ext cx="5638800" cy="224775"/>
            <a:chOff x="511513" y="-2692400"/>
            <a:chExt cx="4724400" cy="1181100"/>
          </a:xfrm>
        </p:grpSpPr>
        <p:sp>
          <p:nvSpPr>
            <p:cNvPr id="18" name="Rectangle 17"/>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20" name="Rectangle 19"/>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1" name="Rectangle 20"/>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2" name="Rectangle 21"/>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
        <p:nvSpPr>
          <p:cNvPr id="24" name="Text Placeholder 4"/>
          <p:cNvSpPr>
            <a:spLocks noGrp="1"/>
          </p:cNvSpPr>
          <p:nvPr>
            <p:ph type="body" sz="quarter" idx="19" hasCustomPrompt="1"/>
          </p:nvPr>
        </p:nvSpPr>
        <p:spPr>
          <a:xfrm>
            <a:off x="1974380" y="1939416"/>
            <a:ext cx="2638239" cy="1599685"/>
          </a:xfrm>
          <a:prstGeom prst="rect">
            <a:avLst/>
          </a:prstGeom>
        </p:spPr>
        <p:txBody>
          <a:bodyPr lIns="0" tIns="0" rIns="273947" bIns="0" anchor="ctr" anchorCtr="0"/>
          <a:lstStyle>
            <a:lvl1pPr marL="0" indent="0">
              <a:buNone/>
              <a:defRPr sz="1600" spc="0" baseline="0">
                <a:solidFill>
                  <a:schemeClr val="bg1"/>
                </a:solidFill>
                <a:latin typeface="Segoe UI" panose="020B0502040204020203" pitchFamily="34" charset="0"/>
                <a:cs typeface="Segoe UI" panose="020B0502040204020203" pitchFamily="34" charset="0"/>
              </a:defRPr>
            </a:lvl1pPr>
            <a:lvl2pPr marL="335474" indent="0">
              <a:buNone/>
              <a:defRPr sz="2400">
                <a:solidFill>
                  <a:schemeClr val="bg1"/>
                </a:solidFill>
              </a:defRPr>
            </a:lvl2pPr>
            <a:lvl3pPr marL="559085" indent="0">
              <a:buNone/>
              <a:defRPr sz="2400">
                <a:solidFill>
                  <a:schemeClr val="bg1"/>
                </a:solidFill>
              </a:defRPr>
            </a:lvl3pPr>
            <a:lvl4pPr marL="782692" indent="0">
              <a:buNone/>
              <a:defRPr sz="2400">
                <a:solidFill>
                  <a:schemeClr val="bg1"/>
                </a:solidFill>
              </a:defRPr>
            </a:lvl4pPr>
            <a:lvl5pPr marL="1006358" indent="0">
              <a:buNone/>
              <a:defRPr sz="2400">
                <a:solidFill>
                  <a:schemeClr val="bg1"/>
                </a:solidFill>
              </a:defRPr>
            </a:lvl5pPr>
          </a:lstStyle>
          <a:p>
            <a:pPr lvl="0"/>
            <a:r>
              <a:rPr lang="en-US" dirty="0"/>
              <a:t>Click to edit</a:t>
            </a:r>
          </a:p>
        </p:txBody>
      </p:sp>
      <p:sp>
        <p:nvSpPr>
          <p:cNvPr id="27" name="Text Placeholder 4"/>
          <p:cNvSpPr>
            <a:spLocks noGrp="1"/>
          </p:cNvSpPr>
          <p:nvPr>
            <p:ph type="body" sz="quarter" idx="26" hasCustomPrompt="1"/>
          </p:nvPr>
        </p:nvSpPr>
        <p:spPr>
          <a:xfrm>
            <a:off x="1974375" y="3544373"/>
            <a:ext cx="2638240" cy="1657851"/>
          </a:xfrm>
          <a:prstGeom prst="rect">
            <a:avLst/>
          </a:prstGeom>
        </p:spPr>
        <p:txBody>
          <a:bodyPr lIns="0" tIns="0" rIns="273947" bIns="0" anchor="ctr" anchorCtr="0"/>
          <a:lstStyle>
            <a:lvl1pPr marL="0" indent="0">
              <a:buNone/>
              <a:defRPr lang="en-US" sz="1600" kern="1200" spc="0" baseline="0" dirty="0">
                <a:solidFill>
                  <a:schemeClr val="bg1"/>
                </a:solidFill>
                <a:latin typeface="Segoe UI" panose="020B0502040204020203" pitchFamily="34" charset="0"/>
                <a:ea typeface="ＭＳ Ｐゴシック" charset="0"/>
                <a:cs typeface="Segoe UI" panose="020B0502040204020203" pitchFamily="34" charset="0"/>
              </a:defRPr>
            </a:lvl1pPr>
            <a:lvl2pPr marL="335474" indent="0">
              <a:buNone/>
              <a:defRPr sz="2400">
                <a:solidFill>
                  <a:schemeClr val="bg1"/>
                </a:solidFill>
              </a:defRPr>
            </a:lvl2pPr>
            <a:lvl3pPr marL="559085" indent="0">
              <a:buNone/>
              <a:defRPr sz="2400">
                <a:solidFill>
                  <a:schemeClr val="bg1"/>
                </a:solidFill>
              </a:defRPr>
            </a:lvl3pPr>
            <a:lvl4pPr marL="782692" indent="0">
              <a:buNone/>
              <a:defRPr sz="2400">
                <a:solidFill>
                  <a:schemeClr val="bg1"/>
                </a:solidFill>
              </a:defRPr>
            </a:lvl4pPr>
            <a:lvl5pPr marL="1006358" indent="0">
              <a:buNone/>
              <a:defRPr sz="2400">
                <a:solidFill>
                  <a:schemeClr val="bg1"/>
                </a:solidFill>
              </a:defRPr>
            </a:lvl5pPr>
          </a:lstStyle>
          <a:p>
            <a:pPr marL="0" lvl="0" indent="0" algn="l" defTabSz="911628" rtl="0" fontAlgn="base">
              <a:lnSpc>
                <a:spcPct val="90000"/>
              </a:lnSpc>
              <a:spcBef>
                <a:spcPct val="20000"/>
              </a:spcBef>
              <a:spcAft>
                <a:spcPct val="0"/>
              </a:spcAft>
              <a:buSzPct val="90000"/>
              <a:buFont typeface="Arial" charset="0"/>
              <a:buNone/>
            </a:pPr>
            <a:r>
              <a:rPr lang="en-US" dirty="0"/>
              <a:t>Click to edit</a:t>
            </a:r>
          </a:p>
        </p:txBody>
      </p:sp>
      <p:sp>
        <p:nvSpPr>
          <p:cNvPr id="28" name="Text Placeholder 4"/>
          <p:cNvSpPr>
            <a:spLocks noGrp="1"/>
          </p:cNvSpPr>
          <p:nvPr>
            <p:ph type="body" sz="quarter" idx="28" hasCustomPrompt="1"/>
          </p:nvPr>
        </p:nvSpPr>
        <p:spPr>
          <a:xfrm>
            <a:off x="6096081" y="3544373"/>
            <a:ext cx="2664759" cy="1657851"/>
          </a:xfrm>
          <a:prstGeom prst="rect">
            <a:avLst/>
          </a:prstGeom>
        </p:spPr>
        <p:txBody>
          <a:bodyPr lIns="0" tIns="0" rIns="273947" bIns="0" anchor="ctr" anchorCtr="0"/>
          <a:lstStyle>
            <a:lvl1pPr marL="0" indent="0">
              <a:buNone/>
              <a:defRPr lang="en-US" sz="1600" kern="1200" spc="0" baseline="0" dirty="0">
                <a:solidFill>
                  <a:schemeClr val="bg1"/>
                </a:solidFill>
                <a:latin typeface="Segoe UI" panose="020B0502040204020203" pitchFamily="34" charset="0"/>
                <a:ea typeface="ＭＳ Ｐゴシック" charset="0"/>
                <a:cs typeface="Segoe UI" panose="020B0502040204020203" pitchFamily="34" charset="0"/>
              </a:defRPr>
            </a:lvl1pPr>
            <a:lvl2pPr marL="335474" indent="0">
              <a:buNone/>
              <a:defRPr sz="2400">
                <a:solidFill>
                  <a:schemeClr val="bg1"/>
                </a:solidFill>
              </a:defRPr>
            </a:lvl2pPr>
            <a:lvl3pPr marL="559085" indent="0">
              <a:buNone/>
              <a:defRPr sz="2400">
                <a:solidFill>
                  <a:schemeClr val="bg1"/>
                </a:solidFill>
              </a:defRPr>
            </a:lvl3pPr>
            <a:lvl4pPr marL="782692" indent="0">
              <a:buNone/>
              <a:defRPr sz="2400">
                <a:solidFill>
                  <a:schemeClr val="bg1"/>
                </a:solidFill>
              </a:defRPr>
            </a:lvl4pPr>
            <a:lvl5pPr marL="1006358" indent="0">
              <a:buNone/>
              <a:defRPr sz="2400">
                <a:solidFill>
                  <a:schemeClr val="bg1"/>
                </a:solidFill>
              </a:defRPr>
            </a:lvl5pPr>
          </a:lstStyle>
          <a:p>
            <a:pPr marL="0" lvl="0" indent="0" algn="l" defTabSz="911628" rtl="0" fontAlgn="base">
              <a:lnSpc>
                <a:spcPct val="90000"/>
              </a:lnSpc>
              <a:spcBef>
                <a:spcPct val="20000"/>
              </a:spcBef>
              <a:spcAft>
                <a:spcPct val="0"/>
              </a:spcAft>
              <a:buSzPct val="90000"/>
              <a:buFont typeface="Arial" charset="0"/>
              <a:buNone/>
            </a:pPr>
            <a:r>
              <a:rPr lang="en-US" dirty="0"/>
              <a:t>Click to edit</a:t>
            </a:r>
          </a:p>
        </p:txBody>
      </p:sp>
      <p:sp>
        <p:nvSpPr>
          <p:cNvPr id="25" name="Text Placeholder 4"/>
          <p:cNvSpPr>
            <a:spLocks noGrp="1"/>
          </p:cNvSpPr>
          <p:nvPr>
            <p:ph type="body" sz="quarter" idx="21" hasCustomPrompt="1"/>
          </p:nvPr>
        </p:nvSpPr>
        <p:spPr>
          <a:xfrm>
            <a:off x="6095999" y="1939416"/>
            <a:ext cx="2664756" cy="1604957"/>
          </a:xfrm>
          <a:prstGeom prst="rect">
            <a:avLst/>
          </a:prstGeom>
        </p:spPr>
        <p:txBody>
          <a:bodyPr lIns="0" tIns="0" rIns="273947" bIns="0" anchor="ctr" anchorCtr="0"/>
          <a:lstStyle>
            <a:lvl1pPr marL="0" indent="0">
              <a:buNone/>
              <a:defRPr lang="en-US" sz="1600" kern="1200" spc="0" baseline="0" dirty="0">
                <a:solidFill>
                  <a:schemeClr val="bg1"/>
                </a:solidFill>
                <a:latin typeface="Segoe UI" panose="020B0502040204020203" pitchFamily="34" charset="0"/>
                <a:ea typeface="ＭＳ Ｐゴシック" charset="0"/>
                <a:cs typeface="Segoe UI" panose="020B0502040204020203" pitchFamily="34" charset="0"/>
              </a:defRPr>
            </a:lvl1pPr>
            <a:lvl2pPr marL="335474" indent="0">
              <a:buNone/>
              <a:defRPr sz="2400">
                <a:solidFill>
                  <a:schemeClr val="bg1"/>
                </a:solidFill>
              </a:defRPr>
            </a:lvl2pPr>
            <a:lvl3pPr marL="559085" indent="0">
              <a:buNone/>
              <a:defRPr sz="2400">
                <a:solidFill>
                  <a:schemeClr val="bg1"/>
                </a:solidFill>
              </a:defRPr>
            </a:lvl3pPr>
            <a:lvl4pPr marL="782692" indent="0">
              <a:buNone/>
              <a:defRPr sz="2400">
                <a:solidFill>
                  <a:schemeClr val="bg1"/>
                </a:solidFill>
              </a:defRPr>
            </a:lvl4pPr>
            <a:lvl5pPr marL="1006358" indent="0">
              <a:buNone/>
              <a:defRPr sz="2400">
                <a:solidFill>
                  <a:schemeClr val="bg1"/>
                </a:solidFill>
              </a:defRPr>
            </a:lvl5pPr>
          </a:lstStyle>
          <a:p>
            <a:pPr marL="0" lvl="0" indent="0" algn="l" defTabSz="911628" rtl="0" fontAlgn="base">
              <a:lnSpc>
                <a:spcPct val="90000"/>
              </a:lnSpc>
              <a:spcBef>
                <a:spcPct val="20000"/>
              </a:spcBef>
              <a:spcAft>
                <a:spcPct val="0"/>
              </a:spcAft>
              <a:buSzPct val="90000"/>
              <a:buFont typeface="Arial" charset="0"/>
              <a:buNone/>
            </a:pPr>
            <a:r>
              <a:rPr lang="en-US" dirty="0"/>
              <a:t>Click to edit</a:t>
            </a:r>
          </a:p>
        </p:txBody>
      </p:sp>
    </p:spTree>
    <p:extLst>
      <p:ext uri="{BB962C8B-B14F-4D97-AF65-F5344CB8AC3E}">
        <p14:creationId xmlns="" xmlns:p14="http://schemas.microsoft.com/office/powerpoint/2010/main" val="637258722"/>
      </p:ext>
    </p:extLst>
  </p:cSld>
  <p:clrMapOvr>
    <a:masterClrMapping/>
  </p:clrMapOvr>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52" y="228688"/>
            <a:ext cx="11151917" cy="747897"/>
          </a:xfrm>
        </p:spPr>
        <p:txBody>
          <a:bodyPr lIns="68487" tIns="34289" rIns="68487" bIns="34289"/>
          <a:lstStyle>
            <a:lvl1pPr>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252" y="1447888"/>
            <a:ext cx="11151917" cy="1973561"/>
          </a:xfrm>
        </p:spPr>
        <p:txBody>
          <a:bodyPr lIns="68487" tIns="34289" rIns="68487" bIns="34289"/>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 xmlns:p14="http://schemas.microsoft.com/office/powerpoint/2010/main" val="9989939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lIns="68487" tIns="34289" rIns="68487" bIns="34289">
            <a:noAutofit/>
          </a:bodyPr>
          <a:lstStyle>
            <a:lvl1pPr>
              <a:defRPr/>
            </a:lvl1pPr>
          </a:lstStyle>
          <a:p>
            <a:r>
              <a:rPr lang="en-US"/>
              <a:t>Click to edit Master title style</a:t>
            </a:r>
            <a:endParaRPr lang="en-US" dirty="0"/>
          </a:p>
        </p:txBody>
      </p:sp>
      <p:sp>
        <p:nvSpPr>
          <p:cNvPr id="4" name="Footer Placeholder 3"/>
          <p:cNvSpPr>
            <a:spLocks noGrp="1"/>
          </p:cNvSpPr>
          <p:nvPr>
            <p:ph type="ftr" sz="quarter" idx="11"/>
          </p:nvPr>
        </p:nvSpPr>
        <p:spPr/>
        <p:txBody>
          <a:bodyPr lIns="68487" tIns="34289" rIns="68487" bIns="34289"/>
          <a:lstStyle/>
          <a:p>
            <a:pPr defTabSz="912972"/>
            <a:endParaRPr lang="en-US" sz="1867" dirty="0">
              <a:solidFill>
                <a:srgbClr val="505050"/>
              </a:solidFill>
              <a:cs typeface="Arial"/>
              <a:sym typeface="Arial"/>
            </a:endParaRPr>
          </a:p>
        </p:txBody>
      </p:sp>
      <p:sp>
        <p:nvSpPr>
          <p:cNvPr id="5" name="Slide Number Placeholder 4"/>
          <p:cNvSpPr>
            <a:spLocks noGrp="1"/>
          </p:cNvSpPr>
          <p:nvPr>
            <p:ph type="sldNum" sz="quarter" idx="12"/>
          </p:nvPr>
        </p:nvSpPr>
        <p:spPr>
          <a:xfrm>
            <a:off x="11430085" y="6478592"/>
            <a:ext cx="761999" cy="379413"/>
          </a:xfrm>
          <a:prstGeom prst="rect">
            <a:avLst/>
          </a:prstGeom>
        </p:spPr>
        <p:txBody>
          <a:bodyPr lIns="68487" tIns="34289" rIns="68487" bIns="34289"/>
          <a:lstStyle/>
          <a:p>
            <a:pPr defTabSz="912972"/>
            <a:fld id="{130216CF-CC38-2442-BEAB-6124FAA6574B}" type="slidenum">
              <a:rPr lang="en-US" sz="1867" smtClean="0">
                <a:solidFill>
                  <a:srgbClr val="505050"/>
                </a:solidFill>
                <a:cs typeface="Arial"/>
                <a:sym typeface="Arial"/>
              </a:rPr>
              <a:pPr defTabSz="912972"/>
              <a:t>‹#›</a:t>
            </a:fld>
            <a:endParaRPr lang="en-US" sz="1867" dirty="0">
              <a:solidFill>
                <a:srgbClr val="505050"/>
              </a:solidFill>
              <a:cs typeface="Arial"/>
              <a:sym typeface="Arial"/>
            </a:endParaRPr>
          </a:p>
        </p:txBody>
      </p:sp>
      <p:sp>
        <p:nvSpPr>
          <p:cNvPr id="6" name="Text Placeholder 5"/>
          <p:cNvSpPr>
            <a:spLocks noGrp="1"/>
          </p:cNvSpPr>
          <p:nvPr>
            <p:ph type="body" sz="quarter" idx="13" hasCustomPrompt="1"/>
          </p:nvPr>
        </p:nvSpPr>
        <p:spPr>
          <a:xfrm>
            <a:off x="3" y="646131"/>
            <a:ext cx="12192000" cy="373063"/>
          </a:xfrm>
          <a:prstGeom prst="rect">
            <a:avLst/>
          </a:prstGeom>
        </p:spPr>
        <p:txBody>
          <a:bodyPr lIns="239658" tIns="39932" rIns="39932" bIns="39932">
            <a:noAutofit/>
          </a:bodyPr>
          <a:lstStyle>
            <a:lvl1pPr marL="0" indent="0">
              <a:buNone/>
              <a:defRPr sz="2800">
                <a:solidFill>
                  <a:schemeClr val="tx1"/>
                </a:solidFill>
                <a:latin typeface="Segoe UI Light" pitchFamily="34" charset="0"/>
              </a:defRPr>
            </a:lvl1pPr>
            <a:lvl2pPr marL="281169" indent="0">
              <a:buNone/>
              <a:defRPr/>
            </a:lvl2pPr>
            <a:lvl3pPr marL="587375" indent="0">
              <a:buNone/>
              <a:defRPr/>
            </a:lvl3pPr>
            <a:lvl4pPr marL="868545" indent="0">
              <a:buNone/>
              <a:defRPr/>
            </a:lvl4pPr>
            <a:lvl5pPr marL="1103444" indent="0">
              <a:buNone/>
              <a:defRPr/>
            </a:lvl5pPr>
          </a:lstStyle>
          <a:p>
            <a:pPr lvl="0"/>
            <a:r>
              <a:rPr lang="en-US" dirty="0"/>
              <a:t>Click to add subtitle</a:t>
            </a:r>
          </a:p>
        </p:txBody>
      </p:sp>
    </p:spTree>
    <p:extLst>
      <p:ext uri="{BB962C8B-B14F-4D97-AF65-F5344CB8AC3E}">
        <p14:creationId xmlns="" xmlns:p14="http://schemas.microsoft.com/office/powerpoint/2010/main" val="325311678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8"/>
        <p:cNvGrpSpPr/>
        <p:nvPr/>
      </p:nvGrpSpPr>
      <p:grpSpPr>
        <a:xfrm>
          <a:off x="0" y="0"/>
          <a:ext cx="0" cy="0"/>
          <a:chOff x="0" y="0"/>
          <a:chExt cx="0" cy="0"/>
        </a:xfrm>
      </p:grpSpPr>
      <p:sp>
        <p:nvSpPr>
          <p:cNvPr id="21" name="Shape 21"/>
          <p:cNvSpPr txBox="1">
            <a:spLocks noGrp="1"/>
          </p:cNvSpPr>
          <p:nvPr>
            <p:ph type="ctrTitle"/>
          </p:nvPr>
        </p:nvSpPr>
        <p:spPr>
          <a:xfrm>
            <a:off x="914400" y="3671767"/>
            <a:ext cx="7562000" cy="1546400"/>
          </a:xfrm>
          <a:prstGeom prst="rect">
            <a:avLst/>
          </a:prstGeom>
        </p:spPr>
        <p:txBody>
          <a:bodyPr spcFirstLastPara="1" wrap="square" lIns="91301" tIns="91301" rIns="91301" bIns="91301" anchor="b" anchorCtr="0"/>
          <a:lstStyle>
            <a:lvl1pPr lvl="0">
              <a:spcBef>
                <a:spcPts val="0"/>
              </a:spcBef>
              <a:spcAft>
                <a:spcPts val="0"/>
              </a:spcAft>
              <a:buClr>
                <a:srgbClr val="FFFFFF"/>
              </a:buClr>
              <a:buSzPts val="5000"/>
              <a:buNone/>
              <a:defRPr sz="6667">
                <a:solidFill>
                  <a:srgbClr val="FFFFFF"/>
                </a:solidFill>
              </a:defRPr>
            </a:lvl1pPr>
            <a:lvl2pPr lvl="1">
              <a:spcBef>
                <a:spcPts val="0"/>
              </a:spcBef>
              <a:spcAft>
                <a:spcPts val="0"/>
              </a:spcAft>
              <a:buClr>
                <a:srgbClr val="FFFFFF"/>
              </a:buClr>
              <a:buSzPts val="5000"/>
              <a:buNone/>
              <a:defRPr sz="6667">
                <a:solidFill>
                  <a:srgbClr val="FFFFFF"/>
                </a:solidFill>
              </a:defRPr>
            </a:lvl2pPr>
            <a:lvl3pPr lvl="2">
              <a:spcBef>
                <a:spcPts val="0"/>
              </a:spcBef>
              <a:spcAft>
                <a:spcPts val="0"/>
              </a:spcAft>
              <a:buClr>
                <a:srgbClr val="FFFFFF"/>
              </a:buClr>
              <a:buSzPts val="5000"/>
              <a:buNone/>
              <a:defRPr sz="6667">
                <a:solidFill>
                  <a:srgbClr val="FFFFFF"/>
                </a:solidFill>
              </a:defRPr>
            </a:lvl3pPr>
            <a:lvl4pPr lvl="3">
              <a:spcBef>
                <a:spcPts val="0"/>
              </a:spcBef>
              <a:spcAft>
                <a:spcPts val="0"/>
              </a:spcAft>
              <a:buClr>
                <a:srgbClr val="FFFFFF"/>
              </a:buClr>
              <a:buSzPts val="5000"/>
              <a:buNone/>
              <a:defRPr sz="6667">
                <a:solidFill>
                  <a:srgbClr val="FFFFFF"/>
                </a:solidFill>
              </a:defRPr>
            </a:lvl4pPr>
            <a:lvl5pPr lvl="4">
              <a:spcBef>
                <a:spcPts val="0"/>
              </a:spcBef>
              <a:spcAft>
                <a:spcPts val="0"/>
              </a:spcAft>
              <a:buClr>
                <a:srgbClr val="FFFFFF"/>
              </a:buClr>
              <a:buSzPts val="5000"/>
              <a:buNone/>
              <a:defRPr sz="6667">
                <a:solidFill>
                  <a:srgbClr val="FFFFFF"/>
                </a:solidFill>
              </a:defRPr>
            </a:lvl5pPr>
            <a:lvl6pPr lvl="5">
              <a:spcBef>
                <a:spcPts val="0"/>
              </a:spcBef>
              <a:spcAft>
                <a:spcPts val="0"/>
              </a:spcAft>
              <a:buClr>
                <a:srgbClr val="FFFFFF"/>
              </a:buClr>
              <a:buSzPts val="5000"/>
              <a:buNone/>
              <a:defRPr sz="6667">
                <a:solidFill>
                  <a:srgbClr val="FFFFFF"/>
                </a:solidFill>
              </a:defRPr>
            </a:lvl6pPr>
            <a:lvl7pPr lvl="6">
              <a:spcBef>
                <a:spcPts val="0"/>
              </a:spcBef>
              <a:spcAft>
                <a:spcPts val="0"/>
              </a:spcAft>
              <a:buClr>
                <a:srgbClr val="FFFFFF"/>
              </a:buClr>
              <a:buSzPts val="5000"/>
              <a:buNone/>
              <a:defRPr sz="6667">
                <a:solidFill>
                  <a:srgbClr val="FFFFFF"/>
                </a:solidFill>
              </a:defRPr>
            </a:lvl7pPr>
            <a:lvl8pPr lvl="7">
              <a:spcBef>
                <a:spcPts val="0"/>
              </a:spcBef>
              <a:spcAft>
                <a:spcPts val="0"/>
              </a:spcAft>
              <a:buClr>
                <a:srgbClr val="FFFFFF"/>
              </a:buClr>
              <a:buSzPts val="5000"/>
              <a:buNone/>
              <a:defRPr sz="6667">
                <a:solidFill>
                  <a:srgbClr val="FFFFFF"/>
                </a:solidFill>
              </a:defRPr>
            </a:lvl8pPr>
            <a:lvl9pPr lvl="8">
              <a:spcBef>
                <a:spcPts val="0"/>
              </a:spcBef>
              <a:spcAft>
                <a:spcPts val="0"/>
              </a:spcAft>
              <a:buClr>
                <a:srgbClr val="FFFFFF"/>
              </a:buClr>
              <a:buSzPts val="5000"/>
              <a:buNone/>
              <a:defRPr sz="6667">
                <a:solidFill>
                  <a:srgbClr val="FFFFFF"/>
                </a:solidFill>
              </a:defRPr>
            </a:lvl9pPr>
          </a:lstStyle>
          <a:p>
            <a:endParaRPr/>
          </a:p>
        </p:txBody>
      </p:sp>
    </p:spTree>
    <p:extLst>
      <p:ext uri="{BB962C8B-B14F-4D97-AF65-F5344CB8AC3E}">
        <p14:creationId xmlns="" xmlns:p14="http://schemas.microsoft.com/office/powerpoint/2010/main" val="19617158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44_Custom Layout">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email">
            <a:extLst>
              <a:ext uri="{28A0092B-C50C-407E-A947-70E740481C1C}">
                <a14:useLocalDpi xmlns="" xmlns:a14="http://schemas.microsoft.com/office/drawing/2010/main"/>
              </a:ext>
            </a:extLst>
          </a:blip>
          <a:srcRect r="-120"/>
          <a:stretch/>
        </p:blipFill>
        <p:spPr>
          <a:xfrm flipH="1">
            <a:off x="-14746" y="0"/>
            <a:ext cx="12196916" cy="6858000"/>
          </a:xfrm>
          <a:prstGeom prst="rect">
            <a:avLst/>
          </a:prstGeom>
        </p:spPr>
      </p:pic>
      <p:sp>
        <p:nvSpPr>
          <p:cNvPr id="23" name="Rectangle 22"/>
          <p:cNvSpPr/>
          <p:nvPr/>
        </p:nvSpPr>
        <p:spPr>
          <a:xfrm rot="10800000">
            <a:off x="0" y="-5"/>
            <a:ext cx="12182168" cy="6857997"/>
          </a:xfrm>
          <a:prstGeom prst="rect">
            <a:avLst/>
          </a:prstGeom>
          <a:gradFill flip="none" rotWithShape="1">
            <a:gsLst>
              <a:gs pos="17000">
                <a:srgbClr val="000000">
                  <a:alpha val="14000"/>
                </a:srgbClr>
              </a:gs>
              <a:gs pos="98000">
                <a:srgbClr val="000000"/>
              </a:gs>
            </a:gsLst>
            <a:lin ang="20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733" dirty="0">
              <a:solidFill>
                <a:prstClr val="white"/>
              </a:solidFill>
              <a:sym typeface="Arial"/>
            </a:endParaRPr>
          </a:p>
        </p:txBody>
      </p:sp>
      <p:sp>
        <p:nvSpPr>
          <p:cNvPr id="10" name="TITLE PLACEHOLDER"/>
          <p:cNvSpPr>
            <a:spLocks noGrp="1"/>
          </p:cNvSpPr>
          <p:nvPr>
            <p:ph type="body" sz="quarter" idx="12" hasCustomPrompt="1"/>
          </p:nvPr>
        </p:nvSpPr>
        <p:spPr>
          <a:xfrm>
            <a:off x="455684" y="457205"/>
            <a:ext cx="11279117" cy="674491"/>
          </a:xfrm>
          <a:prstGeom prst="rect">
            <a:avLst/>
          </a:prstGeom>
        </p:spPr>
        <p:txBody>
          <a:bodyPr lIns="0" tIns="34289"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4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grpSp>
        <p:nvGrpSpPr>
          <p:cNvPr id="17" name="Group 16"/>
          <p:cNvGrpSpPr/>
          <p:nvPr/>
        </p:nvGrpSpPr>
        <p:grpSpPr>
          <a:xfrm>
            <a:off x="457200" y="-449548"/>
            <a:ext cx="5638800" cy="224775"/>
            <a:chOff x="511513" y="-2692400"/>
            <a:chExt cx="4724400" cy="1181100"/>
          </a:xfrm>
        </p:grpSpPr>
        <p:sp>
          <p:nvSpPr>
            <p:cNvPr id="18" name="Rectangle 17"/>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20" name="Rectangle 19"/>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1" name="Rectangle 20"/>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2" name="Rectangle 21"/>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
        <p:nvSpPr>
          <p:cNvPr id="24" name="Text Placeholder 4"/>
          <p:cNvSpPr>
            <a:spLocks noGrp="1"/>
          </p:cNvSpPr>
          <p:nvPr>
            <p:ph type="body" sz="quarter" idx="19" hasCustomPrompt="1"/>
          </p:nvPr>
        </p:nvSpPr>
        <p:spPr>
          <a:xfrm>
            <a:off x="1974380" y="1939416"/>
            <a:ext cx="2638239" cy="1599685"/>
          </a:xfrm>
          <a:prstGeom prst="rect">
            <a:avLst/>
          </a:prstGeom>
        </p:spPr>
        <p:txBody>
          <a:bodyPr lIns="0" tIns="0" rIns="273947" bIns="0" anchor="ctr" anchorCtr="0"/>
          <a:lstStyle>
            <a:lvl1pPr marL="0" indent="0">
              <a:buNone/>
              <a:defRPr sz="1600" spc="0" baseline="0">
                <a:solidFill>
                  <a:schemeClr val="bg1"/>
                </a:solidFill>
                <a:latin typeface="Segoe UI" panose="020B0502040204020203" pitchFamily="34" charset="0"/>
                <a:cs typeface="Segoe UI" panose="020B0502040204020203" pitchFamily="34" charset="0"/>
              </a:defRPr>
            </a:lvl1pPr>
            <a:lvl2pPr marL="335474" indent="0">
              <a:buNone/>
              <a:defRPr sz="2400">
                <a:solidFill>
                  <a:schemeClr val="bg1"/>
                </a:solidFill>
              </a:defRPr>
            </a:lvl2pPr>
            <a:lvl3pPr marL="559085" indent="0">
              <a:buNone/>
              <a:defRPr sz="2400">
                <a:solidFill>
                  <a:schemeClr val="bg1"/>
                </a:solidFill>
              </a:defRPr>
            </a:lvl3pPr>
            <a:lvl4pPr marL="782692" indent="0">
              <a:buNone/>
              <a:defRPr sz="2400">
                <a:solidFill>
                  <a:schemeClr val="bg1"/>
                </a:solidFill>
              </a:defRPr>
            </a:lvl4pPr>
            <a:lvl5pPr marL="1006358" indent="0">
              <a:buNone/>
              <a:defRPr sz="2400">
                <a:solidFill>
                  <a:schemeClr val="bg1"/>
                </a:solidFill>
              </a:defRPr>
            </a:lvl5pPr>
          </a:lstStyle>
          <a:p>
            <a:pPr lvl="0"/>
            <a:r>
              <a:rPr lang="en-US" dirty="0"/>
              <a:t>Click to edit</a:t>
            </a:r>
          </a:p>
        </p:txBody>
      </p:sp>
      <p:sp>
        <p:nvSpPr>
          <p:cNvPr id="27" name="Text Placeholder 4"/>
          <p:cNvSpPr>
            <a:spLocks noGrp="1"/>
          </p:cNvSpPr>
          <p:nvPr>
            <p:ph type="body" sz="quarter" idx="26" hasCustomPrompt="1"/>
          </p:nvPr>
        </p:nvSpPr>
        <p:spPr>
          <a:xfrm>
            <a:off x="1974375" y="3544373"/>
            <a:ext cx="2638240" cy="1657851"/>
          </a:xfrm>
          <a:prstGeom prst="rect">
            <a:avLst/>
          </a:prstGeom>
        </p:spPr>
        <p:txBody>
          <a:bodyPr lIns="0" tIns="0" rIns="273947" bIns="0" anchor="ctr" anchorCtr="0"/>
          <a:lstStyle>
            <a:lvl1pPr marL="0" indent="0">
              <a:buNone/>
              <a:defRPr lang="en-US" sz="1600" kern="1200" spc="0" baseline="0" dirty="0">
                <a:solidFill>
                  <a:schemeClr val="bg1"/>
                </a:solidFill>
                <a:latin typeface="Segoe UI" panose="020B0502040204020203" pitchFamily="34" charset="0"/>
                <a:ea typeface="ＭＳ Ｐゴシック" charset="0"/>
                <a:cs typeface="Segoe UI" panose="020B0502040204020203" pitchFamily="34" charset="0"/>
              </a:defRPr>
            </a:lvl1pPr>
            <a:lvl2pPr marL="335474" indent="0">
              <a:buNone/>
              <a:defRPr sz="2400">
                <a:solidFill>
                  <a:schemeClr val="bg1"/>
                </a:solidFill>
              </a:defRPr>
            </a:lvl2pPr>
            <a:lvl3pPr marL="559085" indent="0">
              <a:buNone/>
              <a:defRPr sz="2400">
                <a:solidFill>
                  <a:schemeClr val="bg1"/>
                </a:solidFill>
              </a:defRPr>
            </a:lvl3pPr>
            <a:lvl4pPr marL="782692" indent="0">
              <a:buNone/>
              <a:defRPr sz="2400">
                <a:solidFill>
                  <a:schemeClr val="bg1"/>
                </a:solidFill>
              </a:defRPr>
            </a:lvl4pPr>
            <a:lvl5pPr marL="1006358" indent="0">
              <a:buNone/>
              <a:defRPr sz="2400">
                <a:solidFill>
                  <a:schemeClr val="bg1"/>
                </a:solidFill>
              </a:defRPr>
            </a:lvl5pPr>
          </a:lstStyle>
          <a:p>
            <a:pPr marL="0" lvl="0" indent="0" algn="l" defTabSz="911628" rtl="0" fontAlgn="base">
              <a:lnSpc>
                <a:spcPct val="90000"/>
              </a:lnSpc>
              <a:spcBef>
                <a:spcPct val="20000"/>
              </a:spcBef>
              <a:spcAft>
                <a:spcPct val="0"/>
              </a:spcAft>
              <a:buSzPct val="90000"/>
              <a:buFont typeface="Arial" charset="0"/>
              <a:buNone/>
            </a:pPr>
            <a:r>
              <a:rPr lang="en-US" dirty="0"/>
              <a:t>Click to edit</a:t>
            </a:r>
          </a:p>
        </p:txBody>
      </p:sp>
      <p:sp>
        <p:nvSpPr>
          <p:cNvPr id="28" name="Text Placeholder 4"/>
          <p:cNvSpPr>
            <a:spLocks noGrp="1"/>
          </p:cNvSpPr>
          <p:nvPr>
            <p:ph type="body" sz="quarter" idx="28" hasCustomPrompt="1"/>
          </p:nvPr>
        </p:nvSpPr>
        <p:spPr>
          <a:xfrm>
            <a:off x="6096081" y="3544373"/>
            <a:ext cx="2664759" cy="1657851"/>
          </a:xfrm>
          <a:prstGeom prst="rect">
            <a:avLst/>
          </a:prstGeom>
        </p:spPr>
        <p:txBody>
          <a:bodyPr lIns="0" tIns="0" rIns="273947" bIns="0" anchor="ctr" anchorCtr="0"/>
          <a:lstStyle>
            <a:lvl1pPr marL="0" indent="0">
              <a:buNone/>
              <a:defRPr lang="en-US" sz="1600" kern="1200" spc="0" baseline="0" dirty="0">
                <a:solidFill>
                  <a:schemeClr val="bg1"/>
                </a:solidFill>
                <a:latin typeface="Segoe UI" panose="020B0502040204020203" pitchFamily="34" charset="0"/>
                <a:ea typeface="ＭＳ Ｐゴシック" charset="0"/>
                <a:cs typeface="Segoe UI" panose="020B0502040204020203" pitchFamily="34" charset="0"/>
              </a:defRPr>
            </a:lvl1pPr>
            <a:lvl2pPr marL="335474" indent="0">
              <a:buNone/>
              <a:defRPr sz="2400">
                <a:solidFill>
                  <a:schemeClr val="bg1"/>
                </a:solidFill>
              </a:defRPr>
            </a:lvl2pPr>
            <a:lvl3pPr marL="559085" indent="0">
              <a:buNone/>
              <a:defRPr sz="2400">
                <a:solidFill>
                  <a:schemeClr val="bg1"/>
                </a:solidFill>
              </a:defRPr>
            </a:lvl3pPr>
            <a:lvl4pPr marL="782692" indent="0">
              <a:buNone/>
              <a:defRPr sz="2400">
                <a:solidFill>
                  <a:schemeClr val="bg1"/>
                </a:solidFill>
              </a:defRPr>
            </a:lvl4pPr>
            <a:lvl5pPr marL="1006358" indent="0">
              <a:buNone/>
              <a:defRPr sz="2400">
                <a:solidFill>
                  <a:schemeClr val="bg1"/>
                </a:solidFill>
              </a:defRPr>
            </a:lvl5pPr>
          </a:lstStyle>
          <a:p>
            <a:pPr marL="0" lvl="0" indent="0" algn="l" defTabSz="911628" rtl="0" fontAlgn="base">
              <a:lnSpc>
                <a:spcPct val="90000"/>
              </a:lnSpc>
              <a:spcBef>
                <a:spcPct val="20000"/>
              </a:spcBef>
              <a:spcAft>
                <a:spcPct val="0"/>
              </a:spcAft>
              <a:buSzPct val="90000"/>
              <a:buFont typeface="Arial" charset="0"/>
              <a:buNone/>
            </a:pPr>
            <a:r>
              <a:rPr lang="en-US" dirty="0"/>
              <a:t>Click to edit</a:t>
            </a:r>
          </a:p>
        </p:txBody>
      </p:sp>
      <p:sp>
        <p:nvSpPr>
          <p:cNvPr id="25" name="Text Placeholder 4"/>
          <p:cNvSpPr>
            <a:spLocks noGrp="1"/>
          </p:cNvSpPr>
          <p:nvPr>
            <p:ph type="body" sz="quarter" idx="21" hasCustomPrompt="1"/>
          </p:nvPr>
        </p:nvSpPr>
        <p:spPr>
          <a:xfrm>
            <a:off x="6095999" y="1939416"/>
            <a:ext cx="2664756" cy="1604957"/>
          </a:xfrm>
          <a:prstGeom prst="rect">
            <a:avLst/>
          </a:prstGeom>
        </p:spPr>
        <p:txBody>
          <a:bodyPr lIns="0" tIns="0" rIns="273947" bIns="0" anchor="ctr" anchorCtr="0"/>
          <a:lstStyle>
            <a:lvl1pPr marL="0" indent="0">
              <a:buNone/>
              <a:defRPr lang="en-US" sz="1600" kern="1200" spc="0" baseline="0" dirty="0">
                <a:solidFill>
                  <a:schemeClr val="bg1"/>
                </a:solidFill>
                <a:latin typeface="Segoe UI" panose="020B0502040204020203" pitchFamily="34" charset="0"/>
                <a:ea typeface="ＭＳ Ｐゴシック" charset="0"/>
                <a:cs typeface="Segoe UI" panose="020B0502040204020203" pitchFamily="34" charset="0"/>
              </a:defRPr>
            </a:lvl1pPr>
            <a:lvl2pPr marL="335474" indent="0">
              <a:buNone/>
              <a:defRPr sz="2400">
                <a:solidFill>
                  <a:schemeClr val="bg1"/>
                </a:solidFill>
              </a:defRPr>
            </a:lvl2pPr>
            <a:lvl3pPr marL="559085" indent="0">
              <a:buNone/>
              <a:defRPr sz="2400">
                <a:solidFill>
                  <a:schemeClr val="bg1"/>
                </a:solidFill>
              </a:defRPr>
            </a:lvl3pPr>
            <a:lvl4pPr marL="782692" indent="0">
              <a:buNone/>
              <a:defRPr sz="2400">
                <a:solidFill>
                  <a:schemeClr val="bg1"/>
                </a:solidFill>
              </a:defRPr>
            </a:lvl4pPr>
            <a:lvl5pPr marL="1006358" indent="0">
              <a:buNone/>
              <a:defRPr sz="2400">
                <a:solidFill>
                  <a:schemeClr val="bg1"/>
                </a:solidFill>
              </a:defRPr>
            </a:lvl5pPr>
          </a:lstStyle>
          <a:p>
            <a:pPr marL="0" lvl="0" indent="0" algn="l" defTabSz="911628" rtl="0" fontAlgn="base">
              <a:lnSpc>
                <a:spcPct val="90000"/>
              </a:lnSpc>
              <a:spcBef>
                <a:spcPct val="20000"/>
              </a:spcBef>
              <a:spcAft>
                <a:spcPct val="0"/>
              </a:spcAft>
              <a:buSzPct val="90000"/>
              <a:buFont typeface="Arial" charset="0"/>
              <a:buNone/>
            </a:pPr>
            <a:r>
              <a:rPr lang="en-US" dirty="0"/>
              <a:t>Click to edit</a:t>
            </a:r>
          </a:p>
        </p:txBody>
      </p:sp>
    </p:spTree>
    <p:extLst>
      <p:ext uri="{BB962C8B-B14F-4D97-AF65-F5344CB8AC3E}">
        <p14:creationId xmlns="" xmlns:p14="http://schemas.microsoft.com/office/powerpoint/2010/main" val="3088688475"/>
      </p:ext>
    </p:extLst>
  </p:cSld>
  <p:clrMapOvr>
    <a:masterClrMapping/>
  </p:clrMapOvr>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45_Custom Layout">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email">
            <a:extLst>
              <a:ext uri="{BEBA8EAE-BF5A-486C-A8C5-ECC9F3942E4B}">
                <a14:imgProps xmlns="" xmlns:a14="http://schemas.microsoft.com/office/drawing/2010/main">
                  <a14:imgLayer r:embed="rId3">
                    <a14:imgEffect>
                      <a14:brightnessContrast bright="11000" contrast="22000"/>
                    </a14:imgEffect>
                  </a14:imgLayer>
                </a14:imgProps>
              </a:ext>
              <a:ext uri="{28A0092B-C50C-407E-A947-70E740481C1C}">
                <a14:useLocalDpi xmlns="" xmlns:a14="http://schemas.microsoft.com/office/drawing/2010/main"/>
              </a:ext>
            </a:extLst>
          </a:blip>
          <a:srcRect l="904" t="8947" r="3873" b="14592"/>
          <a:stretch/>
        </p:blipFill>
        <p:spPr>
          <a:xfrm flipH="1">
            <a:off x="52" y="-16695"/>
            <a:ext cx="12191999" cy="6874696"/>
          </a:xfrm>
          <a:prstGeom prst="rect">
            <a:avLst/>
          </a:prstGeom>
        </p:spPr>
      </p:pic>
      <p:sp>
        <p:nvSpPr>
          <p:cNvPr id="38" name="Rectangle 37"/>
          <p:cNvSpPr/>
          <p:nvPr/>
        </p:nvSpPr>
        <p:spPr>
          <a:xfrm rot="10800000">
            <a:off x="4" y="-21521"/>
            <a:ext cx="12191997" cy="6879521"/>
          </a:xfrm>
          <a:prstGeom prst="rect">
            <a:avLst/>
          </a:prstGeom>
          <a:gradFill flip="none" rotWithShape="1">
            <a:gsLst>
              <a:gs pos="50000">
                <a:srgbClr val="000000">
                  <a:alpha val="0"/>
                </a:srgbClr>
              </a:gs>
              <a:gs pos="98000">
                <a:srgbClr val="000000"/>
              </a:gs>
            </a:gsLst>
            <a:lin ang="20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867" dirty="0">
              <a:solidFill>
                <a:prstClr val="white"/>
              </a:solidFill>
              <a:sym typeface="Arial"/>
            </a:endParaRPr>
          </a:p>
        </p:txBody>
      </p:sp>
      <p:sp>
        <p:nvSpPr>
          <p:cNvPr id="37" name="Rectangle 36"/>
          <p:cNvSpPr/>
          <p:nvPr/>
        </p:nvSpPr>
        <p:spPr>
          <a:xfrm rot="10800000" flipV="1">
            <a:off x="-1" y="-16695"/>
            <a:ext cx="6095997" cy="6874693"/>
          </a:xfrm>
          <a:prstGeom prst="rect">
            <a:avLst/>
          </a:prstGeom>
          <a:gradFill flip="none" rotWithShape="1">
            <a:gsLst>
              <a:gs pos="37000">
                <a:srgbClr val="000000">
                  <a:alpha val="0"/>
                </a:srgbClr>
              </a:gs>
              <a:gs pos="100000">
                <a:srgbClr val="000000">
                  <a:alpha val="58000"/>
                </a:srgbClr>
              </a:gs>
            </a:gsLst>
            <a:lin ang="108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867" dirty="0">
              <a:solidFill>
                <a:prstClr val="white"/>
              </a:solidFill>
              <a:sym typeface="Arial"/>
            </a:endParaRPr>
          </a:p>
        </p:txBody>
      </p:sp>
      <p:sp>
        <p:nvSpPr>
          <p:cNvPr id="33" name="Rectangle 32"/>
          <p:cNvSpPr/>
          <p:nvPr/>
        </p:nvSpPr>
        <p:spPr>
          <a:xfrm rot="16200000">
            <a:off x="2658704" y="-2675348"/>
            <a:ext cx="6874695" cy="12192003"/>
          </a:xfrm>
          <a:prstGeom prst="rect">
            <a:avLst/>
          </a:prstGeom>
          <a:gradFill flip="none" rotWithShape="1">
            <a:gsLst>
              <a:gs pos="0">
                <a:srgbClr val="000000">
                  <a:alpha val="0"/>
                </a:srgbClr>
              </a:gs>
              <a:gs pos="100000">
                <a:srgbClr val="000000">
                  <a:alpha val="58000"/>
                </a:srgbClr>
              </a:gs>
            </a:gsLst>
            <a:lin ang="108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867" dirty="0">
              <a:solidFill>
                <a:prstClr val="white"/>
              </a:solidFill>
              <a:sym typeface="Arial"/>
            </a:endParaRPr>
          </a:p>
        </p:txBody>
      </p:sp>
      <p:sp>
        <p:nvSpPr>
          <p:cNvPr id="10" name="TITLE PLACEHOLDER"/>
          <p:cNvSpPr>
            <a:spLocks noGrp="1"/>
          </p:cNvSpPr>
          <p:nvPr>
            <p:ph type="body" sz="quarter" idx="12" hasCustomPrompt="1"/>
          </p:nvPr>
        </p:nvSpPr>
        <p:spPr>
          <a:xfrm>
            <a:off x="455684" y="457205"/>
            <a:ext cx="11279117" cy="674491"/>
          </a:xfrm>
          <a:prstGeom prst="rect">
            <a:avLst/>
          </a:prstGeom>
        </p:spPr>
        <p:txBody>
          <a:bodyPr lIns="0" tIns="34289"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4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grpSp>
        <p:nvGrpSpPr>
          <p:cNvPr id="17" name="Group 16"/>
          <p:cNvGrpSpPr/>
          <p:nvPr/>
        </p:nvGrpSpPr>
        <p:grpSpPr>
          <a:xfrm>
            <a:off x="457200" y="-449548"/>
            <a:ext cx="5638800" cy="224775"/>
            <a:chOff x="511513" y="-2692400"/>
            <a:chExt cx="4724400" cy="1181100"/>
          </a:xfrm>
        </p:grpSpPr>
        <p:sp>
          <p:nvSpPr>
            <p:cNvPr id="18" name="Rectangle 17"/>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20" name="Rectangle 19"/>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1" name="Rectangle 20"/>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2" name="Rectangle 21"/>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
        <p:nvSpPr>
          <p:cNvPr id="23" name="Text Placeholder 4"/>
          <p:cNvSpPr>
            <a:spLocks noGrp="1"/>
          </p:cNvSpPr>
          <p:nvPr>
            <p:ph type="body" sz="quarter" idx="19" hasCustomPrompt="1"/>
          </p:nvPr>
        </p:nvSpPr>
        <p:spPr>
          <a:xfrm>
            <a:off x="1402419" y="1978108"/>
            <a:ext cx="1880684" cy="1671689"/>
          </a:xfrm>
          <a:prstGeom prst="rect">
            <a:avLst/>
          </a:prstGeom>
        </p:spPr>
        <p:txBody>
          <a:bodyPr lIns="136973" tIns="0" rIns="136973" bIns="0" anchor="ctr" anchorCtr="0"/>
          <a:lstStyle>
            <a:lvl1pPr marL="0" indent="0">
              <a:buNone/>
              <a:defRPr sz="1733" spc="0" baseline="0">
                <a:solidFill>
                  <a:schemeClr val="bg1"/>
                </a:solidFill>
                <a:latin typeface="Segoe UI" panose="020B0502040204020203" pitchFamily="34" charset="0"/>
                <a:cs typeface="Segoe UI" panose="020B0502040204020203" pitchFamily="34" charset="0"/>
              </a:defRPr>
            </a:lvl1pPr>
            <a:lvl2pPr marL="342226" indent="0">
              <a:buNone/>
              <a:defRPr sz="2400">
                <a:solidFill>
                  <a:schemeClr val="bg1"/>
                </a:solidFill>
              </a:defRPr>
            </a:lvl2pPr>
            <a:lvl3pPr marL="570336" indent="0">
              <a:buNone/>
              <a:defRPr sz="2400">
                <a:solidFill>
                  <a:schemeClr val="bg1"/>
                </a:solidFill>
              </a:defRPr>
            </a:lvl3pPr>
            <a:lvl4pPr marL="798447" indent="0">
              <a:buNone/>
              <a:defRPr sz="2400">
                <a:solidFill>
                  <a:schemeClr val="bg1"/>
                </a:solidFill>
              </a:defRPr>
            </a:lvl4pPr>
            <a:lvl5pPr marL="1026597" indent="0">
              <a:buNone/>
              <a:defRPr sz="2400">
                <a:solidFill>
                  <a:schemeClr val="bg1"/>
                </a:solidFill>
              </a:defRPr>
            </a:lvl5pPr>
          </a:lstStyle>
          <a:p>
            <a:pPr lvl="0"/>
            <a:r>
              <a:rPr lang="en-US" dirty="0"/>
              <a:t>Click to edit</a:t>
            </a:r>
          </a:p>
        </p:txBody>
      </p:sp>
      <p:sp>
        <p:nvSpPr>
          <p:cNvPr id="24" name="Text Placeholder 4"/>
          <p:cNvSpPr>
            <a:spLocks noGrp="1"/>
          </p:cNvSpPr>
          <p:nvPr>
            <p:ph type="body" sz="quarter" idx="21" hasCustomPrompt="1"/>
          </p:nvPr>
        </p:nvSpPr>
        <p:spPr>
          <a:xfrm>
            <a:off x="4226885" y="1978108"/>
            <a:ext cx="1869199" cy="1671689"/>
          </a:xfrm>
          <a:prstGeom prst="rect">
            <a:avLst/>
          </a:prstGeom>
        </p:spPr>
        <p:txBody>
          <a:bodyPr lIns="136973" tIns="0" rIns="136973" bIns="0" anchor="ctr" anchorCtr="0"/>
          <a:lstStyle>
            <a:lvl1pPr marL="0" indent="0">
              <a:buNone/>
              <a:defRPr lang="en-US" sz="1733" kern="1200" spc="0" baseline="0" dirty="0">
                <a:solidFill>
                  <a:schemeClr val="bg1"/>
                </a:solidFill>
                <a:latin typeface="Segoe UI" panose="020B0502040204020203" pitchFamily="34" charset="0"/>
                <a:ea typeface="ＭＳ Ｐゴシック" charset="0"/>
                <a:cs typeface="Segoe UI" panose="020B0502040204020203" pitchFamily="34" charset="0"/>
              </a:defRPr>
            </a:lvl1pPr>
            <a:lvl2pPr marL="342226" indent="0">
              <a:buNone/>
              <a:defRPr sz="2400">
                <a:solidFill>
                  <a:schemeClr val="bg1"/>
                </a:solidFill>
              </a:defRPr>
            </a:lvl2pPr>
            <a:lvl3pPr marL="570336" indent="0">
              <a:buNone/>
              <a:defRPr sz="2400">
                <a:solidFill>
                  <a:schemeClr val="bg1"/>
                </a:solidFill>
              </a:defRPr>
            </a:lvl3pPr>
            <a:lvl4pPr marL="798447" indent="0">
              <a:buNone/>
              <a:defRPr sz="2400">
                <a:solidFill>
                  <a:schemeClr val="bg1"/>
                </a:solidFill>
              </a:defRPr>
            </a:lvl4pPr>
            <a:lvl5pPr marL="1026597" indent="0">
              <a:buNone/>
              <a:defRPr sz="2400">
                <a:solidFill>
                  <a:schemeClr val="bg1"/>
                </a:solidFill>
              </a:defRPr>
            </a:lvl5pPr>
          </a:lstStyle>
          <a:p>
            <a:pPr marL="0" lvl="0" indent="0" algn="l" defTabSz="929895" rtl="0" fontAlgn="base">
              <a:lnSpc>
                <a:spcPct val="90000"/>
              </a:lnSpc>
              <a:spcBef>
                <a:spcPct val="20000"/>
              </a:spcBef>
              <a:spcAft>
                <a:spcPct val="0"/>
              </a:spcAft>
              <a:buSzPct val="90000"/>
              <a:buFont typeface="Arial" charset="0"/>
              <a:buNone/>
            </a:pPr>
            <a:r>
              <a:rPr lang="en-US" dirty="0"/>
              <a:t>Click to edit</a:t>
            </a:r>
          </a:p>
        </p:txBody>
      </p:sp>
      <p:sp>
        <p:nvSpPr>
          <p:cNvPr id="35" name="Text Placeholder 4"/>
          <p:cNvSpPr>
            <a:spLocks noGrp="1"/>
          </p:cNvSpPr>
          <p:nvPr>
            <p:ph type="body" sz="quarter" idx="22" hasCustomPrompt="1"/>
          </p:nvPr>
        </p:nvSpPr>
        <p:spPr>
          <a:xfrm>
            <a:off x="1402423" y="3674469"/>
            <a:ext cx="1880684" cy="1671689"/>
          </a:xfrm>
          <a:prstGeom prst="rect">
            <a:avLst/>
          </a:prstGeom>
        </p:spPr>
        <p:txBody>
          <a:bodyPr lIns="136973" tIns="0" rIns="136973" bIns="0" anchor="ctr" anchorCtr="0"/>
          <a:lstStyle>
            <a:lvl1pPr marL="0" indent="0">
              <a:buNone/>
              <a:defRPr sz="1733" spc="0" baseline="0">
                <a:solidFill>
                  <a:schemeClr val="bg1"/>
                </a:solidFill>
                <a:latin typeface="Segoe UI" panose="020B0502040204020203" pitchFamily="34" charset="0"/>
                <a:cs typeface="Segoe UI" panose="020B0502040204020203" pitchFamily="34" charset="0"/>
              </a:defRPr>
            </a:lvl1pPr>
            <a:lvl2pPr marL="342226" indent="0">
              <a:buNone/>
              <a:defRPr sz="2400">
                <a:solidFill>
                  <a:schemeClr val="bg1"/>
                </a:solidFill>
              </a:defRPr>
            </a:lvl2pPr>
            <a:lvl3pPr marL="570336" indent="0">
              <a:buNone/>
              <a:defRPr sz="2400">
                <a:solidFill>
                  <a:schemeClr val="bg1"/>
                </a:solidFill>
              </a:defRPr>
            </a:lvl3pPr>
            <a:lvl4pPr marL="798447" indent="0">
              <a:buNone/>
              <a:defRPr sz="2400">
                <a:solidFill>
                  <a:schemeClr val="bg1"/>
                </a:solidFill>
              </a:defRPr>
            </a:lvl4pPr>
            <a:lvl5pPr marL="1026597" indent="0">
              <a:buNone/>
              <a:defRPr sz="2400">
                <a:solidFill>
                  <a:schemeClr val="bg1"/>
                </a:solidFill>
              </a:defRPr>
            </a:lvl5pPr>
          </a:lstStyle>
          <a:p>
            <a:pPr lvl="0"/>
            <a:r>
              <a:rPr lang="en-US" dirty="0"/>
              <a:t>Click to edit</a:t>
            </a:r>
          </a:p>
        </p:txBody>
      </p:sp>
      <p:sp>
        <p:nvSpPr>
          <p:cNvPr id="36" name="Text Placeholder 4"/>
          <p:cNvSpPr>
            <a:spLocks noGrp="1"/>
          </p:cNvSpPr>
          <p:nvPr>
            <p:ph type="body" sz="quarter" idx="23" hasCustomPrompt="1"/>
          </p:nvPr>
        </p:nvSpPr>
        <p:spPr>
          <a:xfrm>
            <a:off x="4226886" y="3674469"/>
            <a:ext cx="1869199" cy="1671689"/>
          </a:xfrm>
          <a:prstGeom prst="rect">
            <a:avLst/>
          </a:prstGeom>
        </p:spPr>
        <p:txBody>
          <a:bodyPr lIns="136973" tIns="0" rIns="136973" bIns="0" anchor="ctr" anchorCtr="0"/>
          <a:lstStyle>
            <a:lvl1pPr marL="0" indent="0">
              <a:buNone/>
              <a:defRPr lang="en-US" sz="1733" kern="1200" spc="0" baseline="0" dirty="0">
                <a:solidFill>
                  <a:schemeClr val="bg1"/>
                </a:solidFill>
                <a:latin typeface="Segoe UI" panose="020B0502040204020203" pitchFamily="34" charset="0"/>
                <a:ea typeface="ＭＳ Ｐゴシック" charset="0"/>
                <a:cs typeface="Segoe UI" panose="020B0502040204020203" pitchFamily="34" charset="0"/>
              </a:defRPr>
            </a:lvl1pPr>
            <a:lvl2pPr marL="342226" indent="0">
              <a:buNone/>
              <a:defRPr sz="2400">
                <a:solidFill>
                  <a:schemeClr val="bg1"/>
                </a:solidFill>
              </a:defRPr>
            </a:lvl2pPr>
            <a:lvl3pPr marL="570336" indent="0">
              <a:buNone/>
              <a:defRPr sz="2400">
                <a:solidFill>
                  <a:schemeClr val="bg1"/>
                </a:solidFill>
              </a:defRPr>
            </a:lvl3pPr>
            <a:lvl4pPr marL="798447" indent="0">
              <a:buNone/>
              <a:defRPr sz="2400">
                <a:solidFill>
                  <a:schemeClr val="bg1"/>
                </a:solidFill>
              </a:defRPr>
            </a:lvl4pPr>
            <a:lvl5pPr marL="1026597" indent="0">
              <a:buNone/>
              <a:defRPr sz="2400">
                <a:solidFill>
                  <a:schemeClr val="bg1"/>
                </a:solidFill>
              </a:defRPr>
            </a:lvl5pPr>
          </a:lstStyle>
          <a:p>
            <a:pPr marL="0" lvl="0" indent="0" algn="l" defTabSz="929895" rtl="0" fontAlgn="base">
              <a:lnSpc>
                <a:spcPct val="90000"/>
              </a:lnSpc>
              <a:spcBef>
                <a:spcPct val="20000"/>
              </a:spcBef>
              <a:spcAft>
                <a:spcPct val="0"/>
              </a:spcAft>
              <a:buSzPct val="90000"/>
              <a:buFont typeface="Arial" charset="0"/>
              <a:buNone/>
            </a:pPr>
            <a:r>
              <a:rPr lang="en-US" dirty="0"/>
              <a:t>Click to edit</a:t>
            </a:r>
          </a:p>
        </p:txBody>
      </p:sp>
    </p:spTree>
    <p:extLst>
      <p:ext uri="{BB962C8B-B14F-4D97-AF65-F5344CB8AC3E}">
        <p14:creationId xmlns="" xmlns:p14="http://schemas.microsoft.com/office/powerpoint/2010/main" val="1233383693"/>
      </p:ext>
    </p:extLst>
  </p:cSld>
  <p:clrMapOvr>
    <a:masterClrMapping/>
  </p:clrMapOvr>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49_Custom Layout">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email">
            <a:extLst>
              <a:ext uri="{28A0092B-C50C-407E-A947-70E740481C1C}">
                <a14:useLocalDpi xmlns="" xmlns:a14="http://schemas.microsoft.com/office/drawing/2010/main"/>
              </a:ext>
            </a:extLst>
          </a:blip>
          <a:srcRect/>
          <a:stretch/>
        </p:blipFill>
        <p:spPr>
          <a:xfrm>
            <a:off x="-25433" y="1"/>
            <a:ext cx="12217432" cy="6858000"/>
          </a:xfrm>
          <a:prstGeom prst="rect">
            <a:avLst/>
          </a:prstGeom>
        </p:spPr>
      </p:pic>
      <p:sp>
        <p:nvSpPr>
          <p:cNvPr id="32" name="Rectangle 31" hidden="1"/>
          <p:cNvSpPr/>
          <p:nvPr/>
        </p:nvSpPr>
        <p:spPr>
          <a:xfrm rot="10800000">
            <a:off x="-25432" y="24"/>
            <a:ext cx="12217431" cy="6857999"/>
          </a:xfrm>
          <a:prstGeom prst="rect">
            <a:avLst/>
          </a:prstGeom>
          <a:gradFill flip="none" rotWithShape="1">
            <a:gsLst>
              <a:gs pos="50000">
                <a:srgbClr val="000000">
                  <a:alpha val="0"/>
                </a:srgbClr>
              </a:gs>
              <a:gs pos="98000">
                <a:srgbClr val="000000"/>
              </a:gs>
            </a:gsLst>
            <a:lin ang="20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867" dirty="0">
              <a:solidFill>
                <a:prstClr val="white"/>
              </a:solidFill>
              <a:sym typeface="Arial"/>
            </a:endParaRPr>
          </a:p>
        </p:txBody>
      </p:sp>
      <p:sp>
        <p:nvSpPr>
          <p:cNvPr id="34" name="Rectangle 33"/>
          <p:cNvSpPr/>
          <p:nvPr/>
        </p:nvSpPr>
        <p:spPr>
          <a:xfrm rot="16200000">
            <a:off x="2646021" y="-2688063"/>
            <a:ext cx="6874695" cy="12217432"/>
          </a:xfrm>
          <a:prstGeom prst="rect">
            <a:avLst/>
          </a:prstGeom>
          <a:gradFill flip="none" rotWithShape="1">
            <a:gsLst>
              <a:gs pos="39000">
                <a:srgbClr val="000000">
                  <a:alpha val="0"/>
                </a:srgbClr>
              </a:gs>
              <a:gs pos="82000">
                <a:srgbClr val="000000">
                  <a:alpha val="58000"/>
                </a:srgbClr>
              </a:gs>
            </a:gsLst>
            <a:lin ang="108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867" dirty="0">
              <a:solidFill>
                <a:prstClr val="white"/>
              </a:solidFill>
              <a:sym typeface="Arial"/>
            </a:endParaRPr>
          </a:p>
        </p:txBody>
      </p:sp>
      <p:sp>
        <p:nvSpPr>
          <p:cNvPr id="10" name="TITLE PLACEHOLDER"/>
          <p:cNvSpPr>
            <a:spLocks noGrp="1"/>
          </p:cNvSpPr>
          <p:nvPr>
            <p:ph type="body" sz="quarter" idx="12" hasCustomPrompt="1"/>
          </p:nvPr>
        </p:nvSpPr>
        <p:spPr>
          <a:xfrm>
            <a:off x="455684" y="457205"/>
            <a:ext cx="11279117" cy="674491"/>
          </a:xfrm>
          <a:prstGeom prst="rect">
            <a:avLst/>
          </a:prstGeom>
        </p:spPr>
        <p:txBody>
          <a:bodyPr lIns="0" tIns="34289"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4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grpSp>
        <p:nvGrpSpPr>
          <p:cNvPr id="17" name="Group 16"/>
          <p:cNvGrpSpPr/>
          <p:nvPr/>
        </p:nvGrpSpPr>
        <p:grpSpPr>
          <a:xfrm>
            <a:off x="457200" y="-449548"/>
            <a:ext cx="5638800" cy="224775"/>
            <a:chOff x="511513" y="-2692400"/>
            <a:chExt cx="4724400" cy="1181100"/>
          </a:xfrm>
        </p:grpSpPr>
        <p:sp>
          <p:nvSpPr>
            <p:cNvPr id="18" name="Rectangle 17"/>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20" name="Rectangle 19"/>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1" name="Rectangle 20"/>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2" name="Rectangle 21"/>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
        <p:nvSpPr>
          <p:cNvPr id="19" name="Text Placeholder 4"/>
          <p:cNvSpPr>
            <a:spLocks noGrp="1"/>
          </p:cNvSpPr>
          <p:nvPr>
            <p:ph type="body" sz="quarter" idx="19" hasCustomPrompt="1"/>
          </p:nvPr>
        </p:nvSpPr>
        <p:spPr>
          <a:xfrm>
            <a:off x="1402419" y="1978108"/>
            <a:ext cx="1880684" cy="1671689"/>
          </a:xfrm>
          <a:prstGeom prst="rect">
            <a:avLst/>
          </a:prstGeom>
        </p:spPr>
        <p:txBody>
          <a:bodyPr lIns="136973" tIns="0" rIns="136973" bIns="0" anchor="ctr" anchorCtr="0"/>
          <a:lstStyle>
            <a:lvl1pPr marL="0" indent="0">
              <a:buNone/>
              <a:defRPr sz="1733" spc="0" baseline="0">
                <a:solidFill>
                  <a:schemeClr val="bg1"/>
                </a:solidFill>
                <a:latin typeface="Segoe UI" panose="020B0502040204020203" pitchFamily="34" charset="0"/>
                <a:cs typeface="Segoe UI" panose="020B0502040204020203" pitchFamily="34" charset="0"/>
              </a:defRPr>
            </a:lvl1pPr>
            <a:lvl2pPr marL="342226" indent="0">
              <a:buNone/>
              <a:defRPr sz="2400">
                <a:solidFill>
                  <a:schemeClr val="bg1"/>
                </a:solidFill>
              </a:defRPr>
            </a:lvl2pPr>
            <a:lvl3pPr marL="570336" indent="0">
              <a:buNone/>
              <a:defRPr sz="2400">
                <a:solidFill>
                  <a:schemeClr val="bg1"/>
                </a:solidFill>
              </a:defRPr>
            </a:lvl3pPr>
            <a:lvl4pPr marL="798447" indent="0">
              <a:buNone/>
              <a:defRPr sz="2400">
                <a:solidFill>
                  <a:schemeClr val="bg1"/>
                </a:solidFill>
              </a:defRPr>
            </a:lvl4pPr>
            <a:lvl5pPr marL="1026597" indent="0">
              <a:buNone/>
              <a:defRPr sz="2400">
                <a:solidFill>
                  <a:schemeClr val="bg1"/>
                </a:solidFill>
              </a:defRPr>
            </a:lvl5pPr>
          </a:lstStyle>
          <a:p>
            <a:pPr lvl="0"/>
            <a:r>
              <a:rPr lang="en-US" dirty="0"/>
              <a:t>Click to edit</a:t>
            </a:r>
          </a:p>
        </p:txBody>
      </p:sp>
      <p:sp>
        <p:nvSpPr>
          <p:cNvPr id="25" name="Text Placeholder 4"/>
          <p:cNvSpPr>
            <a:spLocks noGrp="1"/>
          </p:cNvSpPr>
          <p:nvPr>
            <p:ph type="body" sz="quarter" idx="21" hasCustomPrompt="1"/>
          </p:nvPr>
        </p:nvSpPr>
        <p:spPr>
          <a:xfrm>
            <a:off x="4226885" y="1978108"/>
            <a:ext cx="1869199" cy="1671689"/>
          </a:xfrm>
          <a:prstGeom prst="rect">
            <a:avLst/>
          </a:prstGeom>
        </p:spPr>
        <p:txBody>
          <a:bodyPr lIns="136973" tIns="0" rIns="136973" bIns="0" anchor="ctr" anchorCtr="0"/>
          <a:lstStyle>
            <a:lvl1pPr marL="0" indent="0">
              <a:buNone/>
              <a:defRPr lang="en-US" sz="1733" kern="1200" spc="0" baseline="0" dirty="0">
                <a:solidFill>
                  <a:schemeClr val="bg1"/>
                </a:solidFill>
                <a:latin typeface="Segoe UI" panose="020B0502040204020203" pitchFamily="34" charset="0"/>
                <a:ea typeface="ＭＳ Ｐゴシック" charset="0"/>
                <a:cs typeface="Segoe UI" panose="020B0502040204020203" pitchFamily="34" charset="0"/>
              </a:defRPr>
            </a:lvl1pPr>
            <a:lvl2pPr marL="342226" indent="0">
              <a:buNone/>
              <a:defRPr sz="2400">
                <a:solidFill>
                  <a:schemeClr val="bg1"/>
                </a:solidFill>
              </a:defRPr>
            </a:lvl2pPr>
            <a:lvl3pPr marL="570336" indent="0">
              <a:buNone/>
              <a:defRPr sz="2400">
                <a:solidFill>
                  <a:schemeClr val="bg1"/>
                </a:solidFill>
              </a:defRPr>
            </a:lvl3pPr>
            <a:lvl4pPr marL="798447" indent="0">
              <a:buNone/>
              <a:defRPr sz="2400">
                <a:solidFill>
                  <a:schemeClr val="bg1"/>
                </a:solidFill>
              </a:defRPr>
            </a:lvl4pPr>
            <a:lvl5pPr marL="1026597" indent="0">
              <a:buNone/>
              <a:defRPr sz="2400">
                <a:solidFill>
                  <a:schemeClr val="bg1"/>
                </a:solidFill>
              </a:defRPr>
            </a:lvl5pPr>
          </a:lstStyle>
          <a:p>
            <a:pPr marL="0" lvl="0" indent="0" algn="l" defTabSz="929895" rtl="0" fontAlgn="base">
              <a:lnSpc>
                <a:spcPct val="90000"/>
              </a:lnSpc>
              <a:spcBef>
                <a:spcPct val="20000"/>
              </a:spcBef>
              <a:spcAft>
                <a:spcPct val="0"/>
              </a:spcAft>
              <a:buSzPct val="90000"/>
              <a:buFont typeface="Arial" charset="0"/>
              <a:buNone/>
            </a:pPr>
            <a:r>
              <a:rPr lang="en-US" dirty="0"/>
              <a:t>Click to edit</a:t>
            </a:r>
          </a:p>
        </p:txBody>
      </p:sp>
      <p:sp>
        <p:nvSpPr>
          <p:cNvPr id="31" name="Text Placeholder 4"/>
          <p:cNvSpPr>
            <a:spLocks noGrp="1"/>
          </p:cNvSpPr>
          <p:nvPr>
            <p:ph type="body" sz="quarter" idx="22" hasCustomPrompt="1"/>
          </p:nvPr>
        </p:nvSpPr>
        <p:spPr>
          <a:xfrm>
            <a:off x="1402423" y="3674469"/>
            <a:ext cx="1880684" cy="1671689"/>
          </a:xfrm>
          <a:prstGeom prst="rect">
            <a:avLst/>
          </a:prstGeom>
        </p:spPr>
        <p:txBody>
          <a:bodyPr lIns="136973" tIns="0" rIns="136973" bIns="0" anchor="ctr" anchorCtr="0"/>
          <a:lstStyle>
            <a:lvl1pPr marL="0" indent="0">
              <a:buNone/>
              <a:defRPr sz="1733" spc="0" baseline="0">
                <a:solidFill>
                  <a:schemeClr val="bg1"/>
                </a:solidFill>
                <a:latin typeface="Segoe UI" panose="020B0502040204020203" pitchFamily="34" charset="0"/>
                <a:cs typeface="Segoe UI" panose="020B0502040204020203" pitchFamily="34" charset="0"/>
              </a:defRPr>
            </a:lvl1pPr>
            <a:lvl2pPr marL="342226" indent="0">
              <a:buNone/>
              <a:defRPr sz="2400">
                <a:solidFill>
                  <a:schemeClr val="bg1"/>
                </a:solidFill>
              </a:defRPr>
            </a:lvl2pPr>
            <a:lvl3pPr marL="570336" indent="0">
              <a:buNone/>
              <a:defRPr sz="2400">
                <a:solidFill>
                  <a:schemeClr val="bg1"/>
                </a:solidFill>
              </a:defRPr>
            </a:lvl3pPr>
            <a:lvl4pPr marL="798447" indent="0">
              <a:buNone/>
              <a:defRPr sz="2400">
                <a:solidFill>
                  <a:schemeClr val="bg1"/>
                </a:solidFill>
              </a:defRPr>
            </a:lvl4pPr>
            <a:lvl5pPr marL="1026597" indent="0">
              <a:buNone/>
              <a:defRPr sz="2400">
                <a:solidFill>
                  <a:schemeClr val="bg1"/>
                </a:solidFill>
              </a:defRPr>
            </a:lvl5pPr>
          </a:lstStyle>
          <a:p>
            <a:pPr lvl="0"/>
            <a:r>
              <a:rPr lang="en-US" dirty="0"/>
              <a:t>Click to edit</a:t>
            </a:r>
          </a:p>
        </p:txBody>
      </p:sp>
      <p:sp>
        <p:nvSpPr>
          <p:cNvPr id="33" name="Text Placeholder 4"/>
          <p:cNvSpPr>
            <a:spLocks noGrp="1"/>
          </p:cNvSpPr>
          <p:nvPr>
            <p:ph type="body" sz="quarter" idx="23" hasCustomPrompt="1"/>
          </p:nvPr>
        </p:nvSpPr>
        <p:spPr>
          <a:xfrm>
            <a:off x="4226886" y="3674469"/>
            <a:ext cx="1869199" cy="1671689"/>
          </a:xfrm>
          <a:prstGeom prst="rect">
            <a:avLst/>
          </a:prstGeom>
        </p:spPr>
        <p:txBody>
          <a:bodyPr lIns="136973" tIns="0" rIns="136973" bIns="0" anchor="ctr" anchorCtr="0"/>
          <a:lstStyle>
            <a:lvl1pPr marL="0" indent="0">
              <a:buNone/>
              <a:defRPr lang="en-US" sz="1733" kern="1200" spc="0" baseline="0" dirty="0">
                <a:solidFill>
                  <a:schemeClr val="bg1"/>
                </a:solidFill>
                <a:latin typeface="Segoe UI" panose="020B0502040204020203" pitchFamily="34" charset="0"/>
                <a:ea typeface="ＭＳ Ｐゴシック" charset="0"/>
                <a:cs typeface="Segoe UI" panose="020B0502040204020203" pitchFamily="34" charset="0"/>
              </a:defRPr>
            </a:lvl1pPr>
            <a:lvl2pPr marL="342226" indent="0">
              <a:buNone/>
              <a:defRPr sz="2400">
                <a:solidFill>
                  <a:schemeClr val="bg1"/>
                </a:solidFill>
              </a:defRPr>
            </a:lvl2pPr>
            <a:lvl3pPr marL="570336" indent="0">
              <a:buNone/>
              <a:defRPr sz="2400">
                <a:solidFill>
                  <a:schemeClr val="bg1"/>
                </a:solidFill>
              </a:defRPr>
            </a:lvl3pPr>
            <a:lvl4pPr marL="798447" indent="0">
              <a:buNone/>
              <a:defRPr sz="2400">
                <a:solidFill>
                  <a:schemeClr val="bg1"/>
                </a:solidFill>
              </a:defRPr>
            </a:lvl4pPr>
            <a:lvl5pPr marL="1026597" indent="0">
              <a:buNone/>
              <a:defRPr sz="2400">
                <a:solidFill>
                  <a:schemeClr val="bg1"/>
                </a:solidFill>
              </a:defRPr>
            </a:lvl5pPr>
          </a:lstStyle>
          <a:p>
            <a:pPr marL="0" lvl="0" indent="0" algn="l" defTabSz="929895" rtl="0" fontAlgn="base">
              <a:lnSpc>
                <a:spcPct val="90000"/>
              </a:lnSpc>
              <a:spcBef>
                <a:spcPct val="20000"/>
              </a:spcBef>
              <a:spcAft>
                <a:spcPct val="0"/>
              </a:spcAft>
              <a:buSzPct val="90000"/>
              <a:buFont typeface="Arial" charset="0"/>
              <a:buNone/>
            </a:pPr>
            <a:r>
              <a:rPr lang="en-US" dirty="0"/>
              <a:t>Click to edit</a:t>
            </a:r>
          </a:p>
        </p:txBody>
      </p:sp>
    </p:spTree>
    <p:extLst>
      <p:ext uri="{BB962C8B-B14F-4D97-AF65-F5344CB8AC3E}">
        <p14:creationId xmlns="" xmlns:p14="http://schemas.microsoft.com/office/powerpoint/2010/main" val="2312694218"/>
      </p:ext>
    </p:extLst>
  </p:cSld>
  <p:clrMapOvr>
    <a:masterClrMapping/>
  </p:clrMapOvr>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36_Custom Layout">
    <p:spTree>
      <p:nvGrpSpPr>
        <p:cNvPr id="1" name=""/>
        <p:cNvGrpSpPr/>
        <p:nvPr/>
      </p:nvGrpSpPr>
      <p:grpSpPr>
        <a:xfrm>
          <a:off x="0" y="0"/>
          <a:ext cx="0" cy="0"/>
          <a:chOff x="0" y="0"/>
          <a:chExt cx="0" cy="0"/>
        </a:xfrm>
      </p:grpSpPr>
      <p:pic>
        <p:nvPicPr>
          <p:cNvPr id="24" name="Picture 23"/>
          <p:cNvPicPr>
            <a:picLocks noChangeAspect="1"/>
          </p:cNvPicPr>
          <p:nvPr/>
        </p:nvPicPr>
        <p:blipFill rotWithShape="1">
          <a:blip r:embed="rId2" cstate="email">
            <a:extLst>
              <a:ext uri="{28A0092B-C50C-407E-A947-70E740481C1C}">
                <a14:useLocalDpi xmlns="" xmlns:a14="http://schemas.microsoft.com/office/drawing/2010/main"/>
              </a:ext>
            </a:extLst>
          </a:blip>
          <a:srcRect/>
          <a:stretch/>
        </p:blipFill>
        <p:spPr>
          <a:xfrm>
            <a:off x="1" y="1"/>
            <a:ext cx="12192000" cy="6858000"/>
          </a:xfrm>
          <a:prstGeom prst="rect">
            <a:avLst/>
          </a:prstGeom>
        </p:spPr>
      </p:pic>
      <p:sp>
        <p:nvSpPr>
          <p:cNvPr id="26" name="Rectangle 25"/>
          <p:cNvSpPr/>
          <p:nvPr/>
        </p:nvSpPr>
        <p:spPr>
          <a:xfrm rot="10800000">
            <a:off x="-24936" y="4"/>
            <a:ext cx="12216935" cy="6857997"/>
          </a:xfrm>
          <a:prstGeom prst="rect">
            <a:avLst/>
          </a:prstGeom>
          <a:gradFill flip="none" rotWithShape="1">
            <a:gsLst>
              <a:gs pos="17000">
                <a:srgbClr val="000000">
                  <a:alpha val="24000"/>
                </a:srgbClr>
              </a:gs>
              <a:gs pos="99000">
                <a:srgbClr val="000000"/>
              </a:gs>
            </a:gsLst>
            <a:lin ang="20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733" dirty="0">
              <a:solidFill>
                <a:prstClr val="white"/>
              </a:solidFill>
              <a:sym typeface="Arial"/>
            </a:endParaRPr>
          </a:p>
        </p:txBody>
      </p:sp>
      <p:sp>
        <p:nvSpPr>
          <p:cNvPr id="10" name="TITLE PLACEHOLDER"/>
          <p:cNvSpPr>
            <a:spLocks noGrp="1"/>
          </p:cNvSpPr>
          <p:nvPr>
            <p:ph type="body" sz="quarter" idx="12" hasCustomPrompt="1"/>
          </p:nvPr>
        </p:nvSpPr>
        <p:spPr>
          <a:xfrm>
            <a:off x="455684" y="457205"/>
            <a:ext cx="11279117" cy="674491"/>
          </a:xfrm>
          <a:prstGeom prst="rect">
            <a:avLst/>
          </a:prstGeom>
        </p:spPr>
        <p:txBody>
          <a:bodyPr lIns="0" tIns="34289"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4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grpSp>
        <p:nvGrpSpPr>
          <p:cNvPr id="17" name="Group 16"/>
          <p:cNvGrpSpPr/>
          <p:nvPr/>
        </p:nvGrpSpPr>
        <p:grpSpPr>
          <a:xfrm>
            <a:off x="457200" y="-449548"/>
            <a:ext cx="5638800" cy="224775"/>
            <a:chOff x="511513" y="-2692400"/>
            <a:chExt cx="4724400" cy="1181100"/>
          </a:xfrm>
        </p:grpSpPr>
        <p:sp>
          <p:nvSpPr>
            <p:cNvPr id="18" name="Rectangle 17"/>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20" name="Rectangle 19"/>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1" name="Rectangle 20"/>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2" name="Rectangle 21"/>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Tree>
    <p:extLst>
      <p:ext uri="{BB962C8B-B14F-4D97-AF65-F5344CB8AC3E}">
        <p14:creationId xmlns="" xmlns:p14="http://schemas.microsoft.com/office/powerpoint/2010/main" val="2191332637"/>
      </p:ext>
    </p:extLst>
  </p:cSld>
  <p:clrMapOvr>
    <a:masterClrMapping/>
  </p:clrMapOvr>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38_Custom Layout">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1" y="0"/>
            <a:ext cx="12192000" cy="6858000"/>
          </a:xfrm>
          <a:prstGeom prst="rect">
            <a:avLst/>
          </a:prstGeom>
        </p:spPr>
        <p:txBody>
          <a:bodyPr lIns="68487" tIns="34289" rIns="68487" bIns="34289"/>
          <a:lstStyle/>
          <a:p>
            <a:endParaRPr lang="en-US" dirty="0"/>
          </a:p>
        </p:txBody>
      </p:sp>
      <p:sp>
        <p:nvSpPr>
          <p:cNvPr id="10" name="TITLE PLACEHOLDER"/>
          <p:cNvSpPr>
            <a:spLocks noGrp="1"/>
          </p:cNvSpPr>
          <p:nvPr>
            <p:ph type="body" sz="quarter" idx="12" hasCustomPrompt="1"/>
          </p:nvPr>
        </p:nvSpPr>
        <p:spPr>
          <a:xfrm>
            <a:off x="455684" y="457205"/>
            <a:ext cx="11279117" cy="674491"/>
          </a:xfrm>
          <a:prstGeom prst="rect">
            <a:avLst/>
          </a:prstGeom>
        </p:spPr>
        <p:txBody>
          <a:bodyPr lIns="0" tIns="34289"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4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grpSp>
        <p:nvGrpSpPr>
          <p:cNvPr id="17" name="Group 16"/>
          <p:cNvGrpSpPr/>
          <p:nvPr/>
        </p:nvGrpSpPr>
        <p:grpSpPr>
          <a:xfrm>
            <a:off x="457200" y="-449548"/>
            <a:ext cx="5638800" cy="224775"/>
            <a:chOff x="511513" y="-2692400"/>
            <a:chExt cx="4724400" cy="1181100"/>
          </a:xfrm>
        </p:grpSpPr>
        <p:sp>
          <p:nvSpPr>
            <p:cNvPr id="18" name="Rectangle 17"/>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20" name="Rectangle 19"/>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1" name="Rectangle 20"/>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2" name="Rectangle 21"/>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Tree>
    <p:extLst>
      <p:ext uri="{BB962C8B-B14F-4D97-AF65-F5344CB8AC3E}">
        <p14:creationId xmlns="" xmlns:p14="http://schemas.microsoft.com/office/powerpoint/2010/main" val="4214645572"/>
      </p:ext>
    </p:extLst>
  </p:cSld>
  <p:clrMapOvr>
    <a:masterClrMapping/>
  </p:clrMapOvr>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1_Title with photo">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email">
            <a:extLst>
              <a:ext uri="{28A0092B-C50C-407E-A947-70E740481C1C}">
                <a14:useLocalDpi xmlns="" xmlns:a14="http://schemas.microsoft.com/office/drawing/2010/main"/>
              </a:ext>
            </a:extLst>
          </a:blip>
          <a:srcRect r="-120"/>
          <a:stretch/>
        </p:blipFill>
        <p:spPr>
          <a:xfrm flipH="1">
            <a:off x="-22121" y="0"/>
            <a:ext cx="12211665" cy="6858000"/>
          </a:xfrm>
          <a:prstGeom prst="rect">
            <a:avLst/>
          </a:prstGeom>
        </p:spPr>
      </p:pic>
      <p:sp>
        <p:nvSpPr>
          <p:cNvPr id="22" name="Rectangle 21"/>
          <p:cNvSpPr/>
          <p:nvPr/>
        </p:nvSpPr>
        <p:spPr>
          <a:xfrm rot="10800000">
            <a:off x="1" y="24"/>
            <a:ext cx="9144000" cy="6857999"/>
          </a:xfrm>
          <a:prstGeom prst="rect">
            <a:avLst/>
          </a:prstGeom>
          <a:gradFill flip="none" rotWithShape="1">
            <a:gsLst>
              <a:gs pos="39000">
                <a:srgbClr val="000000">
                  <a:alpha val="0"/>
                </a:srgbClr>
              </a:gs>
              <a:gs pos="82000">
                <a:srgbClr val="000000">
                  <a:alpha val="58000"/>
                </a:srgbClr>
              </a:gs>
            </a:gsLst>
            <a:lin ang="108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972"/>
            <a:endParaRPr lang="en-US" sz="1867" dirty="0">
              <a:solidFill>
                <a:prstClr val="white"/>
              </a:solidFill>
              <a:sym typeface="Arial"/>
            </a:endParaRPr>
          </a:p>
        </p:txBody>
      </p:sp>
      <p:sp>
        <p:nvSpPr>
          <p:cNvPr id="21" name="Rectangle 20"/>
          <p:cNvSpPr/>
          <p:nvPr/>
        </p:nvSpPr>
        <p:spPr>
          <a:xfrm>
            <a:off x="1" y="0"/>
            <a:ext cx="4688115" cy="6858000"/>
          </a:xfrm>
          <a:prstGeom prst="rect">
            <a:avLst/>
          </a:prstGeom>
          <a:solidFill>
            <a:srgbClr val="0072C6">
              <a:alpha val="88000"/>
            </a:srgbClr>
          </a:solidFill>
          <a:ln w="9525" cap="flat" cmpd="sng" algn="ctr">
            <a:noFill/>
            <a:prstDash val="solid"/>
          </a:ln>
          <a:effectLst/>
        </p:spPr>
        <p:txBody>
          <a:bodyPr wrap="square" lIns="60853" tIns="45719" rIns="60853" bIns="45719"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9" name="Title 1"/>
          <p:cNvSpPr>
            <a:spLocks noGrp="1"/>
          </p:cNvSpPr>
          <p:nvPr>
            <p:ph type="title" hasCustomPrompt="1"/>
          </p:nvPr>
        </p:nvSpPr>
        <p:spPr bwMode="ltGray">
          <a:xfrm>
            <a:off x="457200" y="457283"/>
            <a:ext cx="3810000" cy="3434607"/>
          </a:xfrm>
          <a:prstGeom prst="rect">
            <a:avLst/>
          </a:prstGeom>
          <a:noFill/>
        </p:spPr>
        <p:txBody>
          <a:bodyPr vert="horz" lIns="0" tIns="0" rIns="0" bIns="0" rtlCol="0" anchor="b" anchorCtr="0">
            <a:normAutofit/>
          </a:bodyPr>
          <a:lstStyle>
            <a:lvl1pPr algn="l">
              <a:defRPr lang="en-US" sz="4800" b="1" spc="-100" baseline="0" dirty="0">
                <a:solidFill>
                  <a:schemeClr val="bg1"/>
                </a:solidFill>
                <a:latin typeface="+mn-lt"/>
                <a:cs typeface="Segoe UI Semibold" panose="020B0702040204020203" pitchFamily="34" charset="0"/>
              </a:defRPr>
            </a:lvl1pPr>
          </a:lstStyle>
          <a:p>
            <a:pPr lvl="0"/>
            <a:r>
              <a:rPr lang="en-US" dirty="0"/>
              <a:t>Presentation title</a:t>
            </a:r>
          </a:p>
        </p:txBody>
      </p:sp>
      <p:sp>
        <p:nvSpPr>
          <p:cNvPr id="4" name="Text Placeholder 3"/>
          <p:cNvSpPr>
            <a:spLocks noGrp="1"/>
          </p:cNvSpPr>
          <p:nvPr>
            <p:ph type="body" sz="quarter" idx="10" hasCustomPrompt="1"/>
          </p:nvPr>
        </p:nvSpPr>
        <p:spPr>
          <a:xfrm>
            <a:off x="457200" y="5700864"/>
            <a:ext cx="3810000" cy="699936"/>
          </a:xfrm>
          <a:prstGeom prst="rect">
            <a:avLst/>
          </a:prstGeom>
        </p:spPr>
        <p:txBody>
          <a:bodyPr lIns="0" tIns="0" rIns="0" bIns="102686" anchor="b">
            <a:noAutofit/>
          </a:bodyPr>
          <a:lstStyle>
            <a:lvl1pPr marL="0" indent="0" algn="l">
              <a:spcBef>
                <a:spcPts val="0"/>
              </a:spcBef>
              <a:buNone/>
              <a:defRPr sz="1467">
                <a:solidFill>
                  <a:schemeClr val="bg1"/>
                </a:solidFill>
              </a:defRPr>
            </a:lvl1pPr>
            <a:lvl2pPr marL="281157" indent="0">
              <a:buNone/>
              <a:defRPr sz="2000">
                <a:solidFill>
                  <a:schemeClr val="bg1"/>
                </a:solidFill>
              </a:defRPr>
            </a:lvl2pPr>
            <a:lvl3pPr marL="587347" indent="0">
              <a:buNone/>
              <a:defRPr sz="2000">
                <a:solidFill>
                  <a:schemeClr val="bg1"/>
                </a:solidFill>
              </a:defRPr>
            </a:lvl3pPr>
            <a:lvl4pPr marL="868502" indent="0">
              <a:buNone/>
              <a:defRPr sz="2000">
                <a:solidFill>
                  <a:schemeClr val="bg1"/>
                </a:solidFill>
              </a:defRPr>
            </a:lvl4pPr>
            <a:lvl5pPr marL="1103388" indent="0">
              <a:buNone/>
              <a:defRPr sz="2000">
                <a:solidFill>
                  <a:schemeClr val="bg1"/>
                </a:solidFill>
              </a:defRPr>
            </a:lvl5pPr>
          </a:lstStyle>
          <a:p>
            <a:pPr lvl="0"/>
            <a:r>
              <a:rPr lang="en-US" dirty="0"/>
              <a:t>Speaker Name</a:t>
            </a:r>
          </a:p>
          <a:p>
            <a:pPr lvl="0"/>
            <a:r>
              <a:rPr lang="en-US" dirty="0"/>
              <a:t>Date</a:t>
            </a:r>
          </a:p>
        </p:txBody>
      </p:sp>
      <p:sp>
        <p:nvSpPr>
          <p:cNvPr id="5" name="Text Placeholder 4"/>
          <p:cNvSpPr>
            <a:spLocks noGrp="1"/>
          </p:cNvSpPr>
          <p:nvPr>
            <p:ph type="body" sz="quarter" idx="11"/>
          </p:nvPr>
        </p:nvSpPr>
        <p:spPr>
          <a:xfrm>
            <a:off x="457200" y="3975153"/>
            <a:ext cx="3810000" cy="1663651"/>
          </a:xfrm>
          <a:prstGeom prst="rect">
            <a:avLst/>
          </a:prstGeom>
        </p:spPr>
        <p:txBody>
          <a:bodyPr lIns="0" tIns="0" rIns="0" bIns="102686">
            <a:noAutofit/>
          </a:bodyPr>
          <a:lstStyle>
            <a:lvl1pPr>
              <a:defRPr sz="2400" spc="-80" baseline="0">
                <a:solidFill>
                  <a:schemeClr val="bg1"/>
                </a:solidFill>
              </a:defRPr>
            </a:lvl1pPr>
          </a:lstStyle>
          <a:p>
            <a:pPr lvl="0"/>
            <a:r>
              <a:rPr lang="en-US" dirty="0"/>
              <a:t>Click to edit Master text styles</a:t>
            </a:r>
          </a:p>
        </p:txBody>
      </p:sp>
      <p:grpSp>
        <p:nvGrpSpPr>
          <p:cNvPr id="11" name="Group 10"/>
          <p:cNvGrpSpPr/>
          <p:nvPr/>
        </p:nvGrpSpPr>
        <p:grpSpPr>
          <a:xfrm>
            <a:off x="457200" y="-449548"/>
            <a:ext cx="5638800" cy="224775"/>
            <a:chOff x="511513" y="-2692400"/>
            <a:chExt cx="4724400" cy="1181100"/>
          </a:xfrm>
        </p:grpSpPr>
        <p:sp>
          <p:nvSpPr>
            <p:cNvPr id="12" name="Rectangle 11"/>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13" name="Rectangle 12"/>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14" name="Rectangle 13"/>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15" name="Rectangle 14"/>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pic>
        <p:nvPicPr>
          <p:cNvPr id="17" name="Picture 16"/>
          <p:cNvPicPr>
            <a:picLocks noChangeAspect="1"/>
          </p:cNvPicPr>
          <p:nvPr/>
        </p:nvPicPr>
        <p:blipFill>
          <a:blip r:embed="rId3" cstate="email">
            <a:extLst>
              <a:ext uri="{28A0092B-C50C-407E-A947-70E740481C1C}">
                <a14:useLocalDpi xmlns="" xmlns:a14="http://schemas.microsoft.com/office/drawing/2010/main"/>
              </a:ext>
            </a:extLst>
          </a:blip>
          <a:stretch>
            <a:fillRect/>
          </a:stretch>
        </p:blipFill>
        <p:spPr>
          <a:xfrm>
            <a:off x="10309310" y="457202"/>
            <a:ext cx="1425575" cy="303868"/>
          </a:xfrm>
          <a:prstGeom prst="rect">
            <a:avLst/>
          </a:prstGeom>
        </p:spPr>
      </p:pic>
    </p:spTree>
    <p:extLst>
      <p:ext uri="{BB962C8B-B14F-4D97-AF65-F5344CB8AC3E}">
        <p14:creationId xmlns="" xmlns:p14="http://schemas.microsoft.com/office/powerpoint/2010/main" val="2366264114"/>
      </p:ext>
    </p:extLst>
  </p:cSld>
  <p:clrMapOvr>
    <a:masterClrMapping/>
  </p:clrMapOvr>
  <p:transition>
    <p:fade/>
  </p:transition>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7_Custom Layout">
    <p:spTree>
      <p:nvGrpSpPr>
        <p:cNvPr id="1" name=""/>
        <p:cNvGrpSpPr/>
        <p:nvPr/>
      </p:nvGrpSpPr>
      <p:grpSpPr>
        <a:xfrm>
          <a:off x="0" y="0"/>
          <a:ext cx="0" cy="0"/>
          <a:chOff x="0" y="0"/>
          <a:chExt cx="0" cy="0"/>
        </a:xfrm>
      </p:grpSpPr>
      <p:pic>
        <p:nvPicPr>
          <p:cNvPr id="27" name="Picture 26"/>
          <p:cNvPicPr>
            <a:picLocks noChangeAspect="1"/>
          </p:cNvPicPr>
          <p:nvPr/>
        </p:nvPicPr>
        <p:blipFill rotWithShape="1">
          <a:blip r:embed="rId2" cstate="email">
            <a:extLst>
              <a:ext uri="{28A0092B-C50C-407E-A947-70E740481C1C}">
                <a14:useLocalDpi xmlns="" xmlns:a14="http://schemas.microsoft.com/office/drawing/2010/main"/>
              </a:ext>
            </a:extLst>
          </a:blip>
          <a:srcRect/>
          <a:stretch/>
        </p:blipFill>
        <p:spPr>
          <a:xfrm>
            <a:off x="7" y="3"/>
            <a:ext cx="12191996" cy="6857996"/>
          </a:xfrm>
          <a:prstGeom prst="rect">
            <a:avLst/>
          </a:prstGeom>
        </p:spPr>
      </p:pic>
      <p:sp>
        <p:nvSpPr>
          <p:cNvPr id="25" name="Rectangle 24"/>
          <p:cNvSpPr/>
          <p:nvPr/>
        </p:nvSpPr>
        <p:spPr>
          <a:xfrm rot="10800000">
            <a:off x="3" y="24"/>
            <a:ext cx="12191992" cy="6857999"/>
          </a:xfrm>
          <a:prstGeom prst="rect">
            <a:avLst/>
          </a:prstGeom>
          <a:gradFill flip="none" rotWithShape="1">
            <a:gsLst>
              <a:gs pos="0">
                <a:srgbClr val="000000">
                  <a:alpha val="0"/>
                </a:srgbClr>
              </a:gs>
              <a:gs pos="87000">
                <a:srgbClr val="000000"/>
              </a:gs>
            </a:gsLst>
            <a:lin ang="20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316" tIns="45719" rIns="91316" bIns="45719" rtlCol="0" anchor="ctr"/>
          <a:lstStyle/>
          <a:p>
            <a:pPr algn="ctr" defTabSz="912643"/>
            <a:endParaRPr lang="en-US" sz="1733" dirty="0">
              <a:solidFill>
                <a:srgbClr val="FFFFFF"/>
              </a:solidFill>
              <a:sym typeface="Arial"/>
            </a:endParaRPr>
          </a:p>
        </p:txBody>
      </p:sp>
      <p:sp>
        <p:nvSpPr>
          <p:cNvPr id="10" name="TITLE PLACEHOLDER"/>
          <p:cNvSpPr>
            <a:spLocks noGrp="1"/>
          </p:cNvSpPr>
          <p:nvPr>
            <p:ph type="body" sz="quarter" idx="12" hasCustomPrompt="1"/>
          </p:nvPr>
        </p:nvSpPr>
        <p:spPr>
          <a:xfrm>
            <a:off x="455684" y="457205"/>
            <a:ext cx="11279117" cy="674491"/>
          </a:xfrm>
          <a:prstGeom prst="rect">
            <a:avLst/>
          </a:prstGeom>
        </p:spPr>
        <p:txBody>
          <a:bodyPr lIns="0" tIns="34289" rIns="0" bIns="34289"/>
          <a:lstStyle>
            <a:lvl1pPr marL="0" marR="0" indent="0" algn="l" defTabSz="912500" rtl="0" eaLnBrk="1" fontAlgn="auto" latinLnBrk="0" hangingPunct="1">
              <a:lnSpc>
                <a:spcPts val="4199"/>
              </a:lnSpc>
              <a:spcBef>
                <a:spcPts val="0"/>
              </a:spcBef>
              <a:spcAft>
                <a:spcPts val="0"/>
              </a:spcAft>
              <a:buClrTx/>
              <a:buSzTx/>
              <a:buFontTx/>
              <a:buNone/>
              <a:tabLst/>
              <a:defRPr kumimoji="0" lang="en-US" sz="4800" b="0" i="0" u="none" strike="noStrike" kern="1200" cap="none" spc="-100" normalizeH="0" baseline="0" dirty="0">
                <a:ln>
                  <a:noFill/>
                </a:ln>
                <a:solidFill>
                  <a:prstClr val="white"/>
                </a:solidFill>
                <a:effectLst/>
                <a:uLnTx/>
                <a:uFillTx/>
                <a:latin typeface="Segoe UI Light"/>
                <a:ea typeface="+mj-ea"/>
                <a:cs typeface="Segoe UI Semibold" panose="020B0702040204020203" pitchFamily="34" charset="0"/>
              </a:defRPr>
            </a:lvl1pPr>
          </a:lstStyle>
          <a:p>
            <a:pPr marL="0" marR="0" lvl="0" indent="0" algn="l" defTabSz="912500" rtl="0" eaLnBrk="1" fontAlgn="auto" latinLnBrk="0" hangingPunct="1">
              <a:lnSpc>
                <a:spcPts val="4199"/>
              </a:lnSpc>
              <a:spcBef>
                <a:spcPts val="0"/>
              </a:spcBef>
              <a:spcAft>
                <a:spcPts val="0"/>
              </a:spcAft>
              <a:buClrTx/>
              <a:buSzTx/>
              <a:buFontTx/>
              <a:buNone/>
              <a:tabLst/>
            </a:pPr>
            <a:r>
              <a:rPr lang="en-US" dirty="0"/>
              <a:t>Insert master here</a:t>
            </a:r>
          </a:p>
        </p:txBody>
      </p:sp>
      <p:grpSp>
        <p:nvGrpSpPr>
          <p:cNvPr id="17" name="Group 16"/>
          <p:cNvGrpSpPr/>
          <p:nvPr/>
        </p:nvGrpSpPr>
        <p:grpSpPr>
          <a:xfrm>
            <a:off x="457200" y="-449548"/>
            <a:ext cx="5638800" cy="224775"/>
            <a:chOff x="511513" y="-2692400"/>
            <a:chExt cx="4724400" cy="1181100"/>
          </a:xfrm>
        </p:grpSpPr>
        <p:sp>
          <p:nvSpPr>
            <p:cNvPr id="18" name="Rectangle 17"/>
            <p:cNvSpPr/>
            <p:nvPr userDrawn="1"/>
          </p:nvSpPr>
          <p:spPr bwMode="auto">
            <a:xfrm>
              <a:off x="511513" y="-2692400"/>
              <a:ext cx="1181100" cy="1181100"/>
            </a:xfrm>
            <a:prstGeom prst="rect">
              <a:avLst/>
            </a:prstGeom>
            <a:solidFill>
              <a:srgbClr val="0072C6"/>
            </a:solidFill>
            <a:ln w="9525" cap="flat" cmpd="sng" algn="ctr">
              <a:noFill/>
              <a:prstDash val="solid"/>
            </a:ln>
            <a:effectLst/>
          </p:spPr>
          <p:txBody>
            <a:bodyPr wrap="square" lIns="60952" rIns="60952" rtlCol="0" anchor="t">
              <a:noAutofit/>
            </a:bodyPr>
            <a:lstStyle/>
            <a:p>
              <a:pPr defTabSz="894708"/>
              <a:endParaRPr lang="en-US" sz="1200" b="1" kern="0" dirty="0">
                <a:solidFill>
                  <a:prstClr val="white"/>
                </a:solidFill>
                <a:cs typeface="Segoe UI" panose="020B0502040204020203" pitchFamily="34" charset="0"/>
                <a:sym typeface="Arial"/>
              </a:endParaRPr>
            </a:p>
          </p:txBody>
        </p:sp>
        <p:sp>
          <p:nvSpPr>
            <p:cNvPr id="20" name="Rectangle 19"/>
            <p:cNvSpPr/>
            <p:nvPr userDrawn="1"/>
          </p:nvSpPr>
          <p:spPr bwMode="auto">
            <a:xfrm>
              <a:off x="1692613" y="-2692400"/>
              <a:ext cx="1181100" cy="1181100"/>
            </a:xfrm>
            <a:prstGeom prst="rect">
              <a:avLst/>
            </a:prstGeom>
            <a:solidFill>
              <a:srgbClr val="00BCF2"/>
            </a:solidFill>
            <a:ln w="952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1" name="Rectangle 20"/>
            <p:cNvSpPr/>
            <p:nvPr userDrawn="1"/>
          </p:nvSpPr>
          <p:spPr bwMode="auto">
            <a:xfrm>
              <a:off x="2873713" y="-2692400"/>
              <a:ext cx="1181100" cy="1181100"/>
            </a:xfrm>
            <a:prstGeom prst="rect">
              <a:avLst/>
            </a:prstGeom>
            <a:solidFill>
              <a:srgbClr val="D7D7D7"/>
            </a:solidFill>
            <a:ln w="3175" cap="flat" cmpd="sng" algn="ctr">
              <a:noFill/>
              <a:prstDash val="solid"/>
            </a:ln>
            <a:effectLst/>
          </p:spPr>
          <p:txBody>
            <a:bodyPr wrap="square" lIns="60952" rIns="60952" rtlCol="0" anchor="t">
              <a:noAutofit/>
            </a:bodyPr>
            <a:lstStyle/>
            <a:p>
              <a:pPr defTabSz="894708"/>
              <a:endParaRPr lang="en-US" sz="1200" b="1" kern="0" dirty="0">
                <a:solidFill>
                  <a:srgbClr val="000000"/>
                </a:solidFill>
                <a:cs typeface="Segoe UI" panose="020B0502040204020203" pitchFamily="34" charset="0"/>
                <a:sym typeface="Arial"/>
              </a:endParaRPr>
            </a:p>
          </p:txBody>
        </p:sp>
        <p:sp>
          <p:nvSpPr>
            <p:cNvPr id="22" name="Rectangle 21"/>
            <p:cNvSpPr/>
            <p:nvPr userDrawn="1"/>
          </p:nvSpPr>
          <p:spPr bwMode="auto">
            <a:xfrm>
              <a:off x="4054813" y="-2692400"/>
              <a:ext cx="1181100" cy="1181100"/>
            </a:xfrm>
            <a:prstGeom prst="rect">
              <a:avLst/>
            </a:prstGeom>
            <a:solidFill>
              <a:srgbClr val="525252"/>
            </a:solidFill>
            <a:ln w="9525" cap="flat" cmpd="sng" algn="ctr">
              <a:noFill/>
              <a:prstDash val="solid"/>
            </a:ln>
            <a:effectLst/>
          </p:spPr>
          <p:txBody>
            <a:bodyPr lIns="60952" rIns="60952" rtlCol="0" anchor="t"/>
            <a:lstStyle/>
            <a:p>
              <a:pPr defTabSz="894708"/>
              <a:endParaRPr lang="en-US" sz="1200" b="1" kern="0" dirty="0">
                <a:solidFill>
                  <a:srgbClr val="FFFFFF"/>
                </a:solidFill>
                <a:cs typeface="Segoe UI" panose="020B0502040204020203" pitchFamily="34" charset="0"/>
                <a:sym typeface="Arial"/>
              </a:endParaRPr>
            </a:p>
          </p:txBody>
        </p:sp>
      </p:grpSp>
    </p:spTree>
    <p:extLst>
      <p:ext uri="{BB962C8B-B14F-4D97-AF65-F5344CB8AC3E}">
        <p14:creationId xmlns="" xmlns:p14="http://schemas.microsoft.com/office/powerpoint/2010/main" val="2060280851"/>
      </p:ext>
    </p:extLst>
  </p:cSld>
  <p:clrMapOvr>
    <a:masterClrMapping/>
  </p:clrMapOvr>
  <p:extLst mod="1">
    <p:ext uri="{DCECCB84-F9BA-43D5-87BE-67443E8EF086}">
      <p15:sldGuideLst xmlns="" xmlns:p15="http://schemas.microsoft.com/office/powerpoint/2012/main">
        <p15:guide id="1" pos="3840">
          <p15:clr>
            <a:srgbClr val="FBAE40"/>
          </p15:clr>
        </p15:guide>
        <p15:guide id="2" pos="288">
          <p15:clr>
            <a:srgbClr val="FBAE40"/>
          </p15:clr>
        </p15:guide>
        <p15:guide id="3" pos="7392">
          <p15:clr>
            <a:srgbClr val="FBAE40"/>
          </p15:clr>
        </p15:guide>
        <p15:guide id="4" orient="horz" pos="288">
          <p15:clr>
            <a:srgbClr val="FBAE40"/>
          </p15:clr>
        </p15:guide>
        <p15:guide id="5" orient="horz" pos="4032">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41265102"/>
      </p:ext>
    </p:extLst>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 id="2147483842" r:id="rId12"/>
    <p:sldLayoutId id="2147483843" r:id="rId13"/>
    <p:sldLayoutId id="2147483844" r:id="rId14"/>
    <p:sldLayoutId id="2147483845" r:id="rId15"/>
    <p:sldLayoutId id="2147483846" r:id="rId16"/>
    <p:sldLayoutId id="2147483847" r:id="rId17"/>
    <p:sldLayoutId id="2147483848" r:id="rId18"/>
    <p:sldLayoutId id="2147483849" r:id="rId19"/>
    <p:sldLayoutId id="2147483850" r:id="rId20"/>
    <p:sldLayoutId id="2147483851" r:id="rId21"/>
    <p:sldLayoutId id="2147483852" r:id="rId22"/>
  </p:sldLayoutIdLst>
  <p:transition>
    <p:fade/>
  </p:transition>
  <p:hf hdr="0" ftr="0" dt="0"/>
  <p:txStyles>
    <p:titleStyle>
      <a:lvl1pPr marL="0" algn="l" defTabSz="1085996" rtl="0" eaLnBrk="1" latinLnBrk="0" hangingPunct="1">
        <a:lnSpc>
          <a:spcPct val="90000"/>
        </a:lnSpc>
        <a:spcBef>
          <a:spcPct val="0"/>
        </a:spcBef>
        <a:buNone/>
        <a:defRPr lang="en-US" sz="4800" kern="1200" spc="-100" baseline="0" dirty="0">
          <a:solidFill>
            <a:schemeClr val="tx1"/>
          </a:solidFill>
          <a:latin typeface="+mj-lt"/>
          <a:ea typeface="Segoe UI Semibold" panose="020B0702040204020203" pitchFamily="34" charset="0"/>
          <a:cs typeface="Segoe UI Semibold" panose="020B0702040204020203" pitchFamily="34" charset="0"/>
        </a:defRPr>
      </a:lvl1pPr>
    </p:titleStyle>
    <p:bodyStyle>
      <a:lvl1pPr marL="0" indent="0" algn="l" defTabSz="1085996" rtl="0" eaLnBrk="1" latinLnBrk="0" hangingPunct="1">
        <a:spcBef>
          <a:spcPts val="1799"/>
        </a:spcBef>
        <a:buClr>
          <a:srgbClr val="0072C6"/>
        </a:buClr>
        <a:buSzPct val="100000"/>
        <a:buFont typeface="Wingdings" pitchFamily="2" charset="2"/>
        <a:buNone/>
        <a:defRPr sz="2400" kern="1200">
          <a:solidFill>
            <a:schemeClr val="tx1"/>
          </a:solidFill>
          <a:latin typeface="Segoe UI" pitchFamily="34" charset="0"/>
          <a:ea typeface="Segoe UI" pitchFamily="34" charset="0"/>
          <a:cs typeface="Segoe UI" pitchFamily="34" charset="0"/>
        </a:defRPr>
      </a:lvl1pPr>
      <a:lvl2pPr marL="475148" indent="-194074" algn="l" defTabSz="1085996" rtl="0" eaLnBrk="1" latinLnBrk="0" hangingPunct="1">
        <a:spcBef>
          <a:spcPct val="20000"/>
        </a:spcBef>
        <a:buFont typeface="Arial" pitchFamily="34" charset="0"/>
        <a:buChar char="•"/>
        <a:defRPr sz="1733" kern="1200">
          <a:solidFill>
            <a:schemeClr val="tx1"/>
          </a:solidFill>
          <a:latin typeface="Segoe UI" pitchFamily="34" charset="0"/>
          <a:ea typeface="Segoe UI" pitchFamily="34" charset="0"/>
          <a:cs typeface="Segoe UI" pitchFamily="34" charset="0"/>
        </a:defRPr>
      </a:lvl2pPr>
      <a:lvl3pPr marL="760269" indent="-172924" algn="l" defTabSz="1085996"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045351" indent="-176890" algn="l" defTabSz="1085996" rtl="0" eaLnBrk="1" latinLnBrk="0" hangingPunct="1">
        <a:spcBef>
          <a:spcPct val="20000"/>
        </a:spcBef>
        <a:buFont typeface="Arial" pitchFamily="34" charset="0"/>
        <a:buChar char="–"/>
        <a:defRPr sz="1467" kern="1200">
          <a:solidFill>
            <a:schemeClr val="tx1"/>
          </a:solidFill>
          <a:latin typeface="Segoe UI" pitchFamily="34" charset="0"/>
          <a:ea typeface="Segoe UI" pitchFamily="34" charset="0"/>
          <a:cs typeface="Segoe UI" pitchFamily="34" charset="0"/>
        </a:defRPr>
      </a:lvl4pPr>
      <a:lvl5pPr marL="1282923" indent="-179534" algn="l" defTabSz="1085996" rtl="0" eaLnBrk="1" latinLnBrk="0" hangingPunct="1">
        <a:spcBef>
          <a:spcPct val="20000"/>
        </a:spcBef>
        <a:buFont typeface="Arial" pitchFamily="34" charset="0"/>
        <a:buChar char="»"/>
        <a:defRPr sz="1467" kern="1200">
          <a:solidFill>
            <a:schemeClr val="tx1"/>
          </a:solidFill>
          <a:latin typeface="Segoe UI" pitchFamily="34" charset="0"/>
          <a:ea typeface="Segoe UI" pitchFamily="34" charset="0"/>
          <a:cs typeface="Segoe UI" pitchFamily="34" charset="0"/>
        </a:defRPr>
      </a:lvl5pPr>
      <a:lvl6pPr marL="2986539" indent="-271511" algn="l" defTabSz="1085996" rtl="0" eaLnBrk="1" latinLnBrk="0" hangingPunct="1">
        <a:spcBef>
          <a:spcPct val="20000"/>
        </a:spcBef>
        <a:buFont typeface="Arial" pitchFamily="34" charset="0"/>
        <a:buChar char="•"/>
        <a:defRPr sz="2533" kern="1200">
          <a:solidFill>
            <a:schemeClr val="tx1"/>
          </a:solidFill>
          <a:latin typeface="+mn-lt"/>
          <a:ea typeface="+mn-ea"/>
          <a:cs typeface="+mn-cs"/>
        </a:defRPr>
      </a:lvl6pPr>
      <a:lvl7pPr marL="3529561" indent="-271511" algn="l" defTabSz="1085996" rtl="0" eaLnBrk="1" latinLnBrk="0" hangingPunct="1">
        <a:spcBef>
          <a:spcPct val="20000"/>
        </a:spcBef>
        <a:buFont typeface="Arial" pitchFamily="34" charset="0"/>
        <a:buChar char="•"/>
        <a:defRPr sz="2533" kern="1200">
          <a:solidFill>
            <a:schemeClr val="tx1"/>
          </a:solidFill>
          <a:latin typeface="+mn-lt"/>
          <a:ea typeface="+mn-ea"/>
          <a:cs typeface="+mn-cs"/>
        </a:defRPr>
      </a:lvl7pPr>
      <a:lvl8pPr marL="4072548" indent="-271511" algn="l" defTabSz="1085996" rtl="0" eaLnBrk="1" latinLnBrk="0" hangingPunct="1">
        <a:spcBef>
          <a:spcPct val="20000"/>
        </a:spcBef>
        <a:buFont typeface="Arial" pitchFamily="34" charset="0"/>
        <a:buChar char="•"/>
        <a:defRPr sz="2533" kern="1200">
          <a:solidFill>
            <a:schemeClr val="tx1"/>
          </a:solidFill>
          <a:latin typeface="+mn-lt"/>
          <a:ea typeface="+mn-ea"/>
          <a:cs typeface="+mn-cs"/>
        </a:defRPr>
      </a:lvl8pPr>
      <a:lvl9pPr marL="4615523" indent="-271511" algn="l" defTabSz="1085996" rtl="0" eaLnBrk="1" latinLnBrk="0" hangingPunct="1">
        <a:spcBef>
          <a:spcPct val="20000"/>
        </a:spcBef>
        <a:buFont typeface="Arial" pitchFamily="34" charset="0"/>
        <a:buChar char="•"/>
        <a:defRPr sz="2533" kern="1200">
          <a:solidFill>
            <a:schemeClr val="tx1"/>
          </a:solidFill>
          <a:latin typeface="+mn-lt"/>
          <a:ea typeface="+mn-ea"/>
          <a:cs typeface="+mn-cs"/>
        </a:defRPr>
      </a:lvl9pPr>
    </p:bodyStyle>
    <p:otherStyle>
      <a:defPPr>
        <a:defRPr lang="en-US"/>
      </a:defPPr>
      <a:lvl1pPr marL="0" algn="l" defTabSz="1085996" rtl="0" eaLnBrk="1" latinLnBrk="0" hangingPunct="1">
        <a:defRPr sz="2133" kern="1200">
          <a:solidFill>
            <a:schemeClr val="tx1"/>
          </a:solidFill>
          <a:latin typeface="+mn-lt"/>
          <a:ea typeface="+mn-ea"/>
          <a:cs typeface="+mn-cs"/>
        </a:defRPr>
      </a:lvl1pPr>
      <a:lvl2pPr marL="543022" algn="l" defTabSz="1085996" rtl="0" eaLnBrk="1" latinLnBrk="0" hangingPunct="1">
        <a:defRPr sz="2133" kern="1200">
          <a:solidFill>
            <a:schemeClr val="tx1"/>
          </a:solidFill>
          <a:latin typeface="+mn-lt"/>
          <a:ea typeface="+mn-ea"/>
          <a:cs typeface="+mn-cs"/>
        </a:defRPr>
      </a:lvl2pPr>
      <a:lvl3pPr marL="1085996" algn="l" defTabSz="1085996" rtl="0" eaLnBrk="1" latinLnBrk="0" hangingPunct="1">
        <a:defRPr sz="2133" kern="1200">
          <a:solidFill>
            <a:schemeClr val="tx1"/>
          </a:solidFill>
          <a:latin typeface="+mn-lt"/>
          <a:ea typeface="+mn-ea"/>
          <a:cs typeface="+mn-cs"/>
        </a:defRPr>
      </a:lvl3pPr>
      <a:lvl4pPr marL="1629066" algn="l" defTabSz="1085996" rtl="0" eaLnBrk="1" latinLnBrk="0" hangingPunct="1">
        <a:defRPr sz="2133" kern="1200">
          <a:solidFill>
            <a:schemeClr val="tx1"/>
          </a:solidFill>
          <a:latin typeface="+mn-lt"/>
          <a:ea typeface="+mn-ea"/>
          <a:cs typeface="+mn-cs"/>
        </a:defRPr>
      </a:lvl4pPr>
      <a:lvl5pPr marL="2172046" algn="l" defTabSz="1085996" rtl="0" eaLnBrk="1" latinLnBrk="0" hangingPunct="1">
        <a:defRPr sz="2133" kern="1200">
          <a:solidFill>
            <a:schemeClr val="tx1"/>
          </a:solidFill>
          <a:latin typeface="+mn-lt"/>
          <a:ea typeface="+mn-ea"/>
          <a:cs typeface="+mn-cs"/>
        </a:defRPr>
      </a:lvl5pPr>
      <a:lvl6pPr marL="2715028" algn="l" defTabSz="1085996" rtl="0" eaLnBrk="1" latinLnBrk="0" hangingPunct="1">
        <a:defRPr sz="2133" kern="1200">
          <a:solidFill>
            <a:schemeClr val="tx1"/>
          </a:solidFill>
          <a:latin typeface="+mn-lt"/>
          <a:ea typeface="+mn-ea"/>
          <a:cs typeface="+mn-cs"/>
        </a:defRPr>
      </a:lvl6pPr>
      <a:lvl7pPr marL="3258051" algn="l" defTabSz="1085996" rtl="0" eaLnBrk="1" latinLnBrk="0" hangingPunct="1">
        <a:defRPr sz="2133" kern="1200">
          <a:solidFill>
            <a:schemeClr val="tx1"/>
          </a:solidFill>
          <a:latin typeface="+mn-lt"/>
          <a:ea typeface="+mn-ea"/>
          <a:cs typeface="+mn-cs"/>
        </a:defRPr>
      </a:lvl7pPr>
      <a:lvl8pPr marL="3801069" algn="l" defTabSz="1085996" rtl="0" eaLnBrk="1" latinLnBrk="0" hangingPunct="1">
        <a:defRPr sz="2133" kern="1200">
          <a:solidFill>
            <a:schemeClr val="tx1"/>
          </a:solidFill>
          <a:latin typeface="+mn-lt"/>
          <a:ea typeface="+mn-ea"/>
          <a:cs typeface="+mn-cs"/>
        </a:defRPr>
      </a:lvl8pPr>
      <a:lvl9pPr marL="4344094" algn="l" defTabSz="1085996" rtl="0" eaLnBrk="1" latinLnBrk="0" hangingPunct="1">
        <a:defRPr sz="2133" kern="1200">
          <a:solidFill>
            <a:schemeClr val="tx1"/>
          </a:solidFill>
          <a:latin typeface="+mn-lt"/>
          <a:ea typeface="+mn-ea"/>
          <a:cs typeface="+mn-cs"/>
        </a:defRPr>
      </a:lvl9pPr>
    </p:otherStyle>
  </p:txStyles>
  <p:extLst mod="1">
    <p:ext uri="{27BBF7A9-308A-43DC-89C8-2F10F3537804}">
      <p15:sldGuideLst xmlns=""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2.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5" name="Rectangle 4">
            <a:extLst>
              <a:ext uri="{FF2B5EF4-FFF2-40B4-BE49-F238E27FC236}">
                <a16:creationId xmlns="" xmlns:a16="http://schemas.microsoft.com/office/drawing/2014/main" id="{9719E8BC-423C-4A53-B076-903718D64D8F}"/>
              </a:ext>
            </a:extLst>
          </p:cNvPr>
          <p:cNvSpPr/>
          <p:nvPr/>
        </p:nvSpPr>
        <p:spPr>
          <a:xfrm>
            <a:off x="297985" y="884893"/>
            <a:ext cx="11596030" cy="5088213"/>
          </a:xfrm>
          <a:prstGeom prst="rect">
            <a:avLst/>
          </a:prstGeom>
        </p:spPr>
        <p:txBody>
          <a:bodyPr wrap="square" lIns="121755" tIns="60877" rIns="121755" bIns="60877">
            <a:spAutoFit/>
          </a:bodyPr>
          <a:lstStyle/>
          <a:p>
            <a:pPr marL="0" marR="0" lvl="0" indent="0" algn="l" defTabSz="914400" rtl="0" eaLnBrk="1" fontAlgn="auto" latinLnBrk="0" hangingPunct="1">
              <a:lnSpc>
                <a:spcPct val="100000"/>
              </a:lnSpc>
              <a:spcBef>
                <a:spcPts val="800"/>
              </a:spcBef>
              <a:spcAft>
                <a:spcPts val="0"/>
              </a:spcAft>
              <a:buClr>
                <a:srgbClr val="000000"/>
              </a:buClr>
              <a:buSzTx/>
              <a:buFontTx/>
              <a:buNone/>
              <a:tabLst/>
              <a:defRPr/>
            </a:pPr>
            <a:r>
              <a:rPr lang="en-US" sz="2133" kern="0" cap="all" spc="1067" dirty="0">
                <a:ln w="3175">
                  <a:noFill/>
                </a:ln>
                <a:solidFill>
                  <a:srgbClr val="0078D7"/>
                </a:solidFill>
                <a:latin typeface="Segoe UI Semilight"/>
                <a:cs typeface="Segoe UI Semilight" charset="0"/>
                <a:sym typeface="Arial"/>
              </a:rPr>
              <a:t>Proposal for </a:t>
            </a:r>
          </a:p>
          <a:p>
            <a:pPr marL="0" marR="0" lvl="0" indent="0" algn="l" defTabSz="914400" rtl="0" eaLnBrk="1" fontAlgn="auto" latinLnBrk="0" hangingPunct="1">
              <a:lnSpc>
                <a:spcPct val="100000"/>
              </a:lnSpc>
              <a:spcBef>
                <a:spcPts val="800"/>
              </a:spcBef>
              <a:spcAft>
                <a:spcPts val="0"/>
              </a:spcAft>
              <a:buClr>
                <a:srgbClr val="000000"/>
              </a:buClr>
              <a:buSzTx/>
              <a:buFontTx/>
              <a:buNone/>
              <a:tabLst/>
              <a:defRPr/>
            </a:pPr>
            <a:r>
              <a:rPr lang="en-US" sz="2133" kern="0" cap="all" spc="1067" dirty="0">
                <a:ln w="3175">
                  <a:noFill/>
                </a:ln>
                <a:solidFill>
                  <a:srgbClr val="0078D7"/>
                </a:solidFill>
                <a:latin typeface="Segoe UI Semilight"/>
                <a:cs typeface="Segoe UI Semilight" charset="0"/>
                <a:sym typeface="Arial"/>
              </a:rPr>
              <a:t>JOBSTREET Philippines</a:t>
            </a:r>
          </a:p>
          <a:p>
            <a:pPr marL="0" marR="0" lvl="0" indent="0" algn="l" defTabSz="914400" rtl="0" eaLnBrk="1" fontAlgn="auto" latinLnBrk="0" hangingPunct="1">
              <a:lnSpc>
                <a:spcPct val="100000"/>
              </a:lnSpc>
              <a:spcBef>
                <a:spcPts val="800"/>
              </a:spcBef>
              <a:spcAft>
                <a:spcPts val="0"/>
              </a:spcAft>
              <a:buClr>
                <a:srgbClr val="000000"/>
              </a:buClr>
              <a:buSzTx/>
              <a:buFontTx/>
              <a:buNone/>
              <a:tabLst/>
              <a:defRPr/>
            </a:pPr>
            <a:endParaRPr lang="en-US" sz="2133" kern="0" cap="all" spc="1067" dirty="0">
              <a:ln w="3175">
                <a:noFill/>
              </a:ln>
              <a:solidFill>
                <a:srgbClr val="0078D7"/>
              </a:solidFill>
              <a:latin typeface="Segoe UI Semilight"/>
              <a:cs typeface="Segoe UI Semilight" charset="0"/>
              <a:sym typeface="Arial"/>
            </a:endParaRPr>
          </a:p>
          <a:p>
            <a:pPr lvl="7">
              <a:spcBef>
                <a:spcPts val="800"/>
              </a:spcBef>
              <a:buClr>
                <a:srgbClr val="000000"/>
              </a:buClr>
              <a:defRPr/>
            </a:pPr>
            <a:r>
              <a:rPr lang="en-US" sz="2400" kern="0" spc="1067" dirty="0">
                <a:ln w="3175">
                  <a:noFill/>
                </a:ln>
                <a:solidFill>
                  <a:srgbClr val="0078D7"/>
                </a:solidFill>
                <a:latin typeface="Segoe UI Semilight"/>
                <a:cs typeface="Segoe UI Semilight" charset="0"/>
                <a:sym typeface="Arial"/>
              </a:rPr>
              <a:t>About Accuracy</a:t>
            </a:r>
          </a:p>
          <a:p>
            <a:pPr lvl="7">
              <a:spcBef>
                <a:spcPts val="800"/>
              </a:spcBef>
              <a:buClr>
                <a:srgbClr val="000000"/>
              </a:buClr>
              <a:defRPr/>
            </a:pPr>
            <a:r>
              <a:rPr lang="en-US" sz="2400" kern="0" spc="1067" dirty="0">
                <a:ln w="3175">
                  <a:noFill/>
                </a:ln>
                <a:solidFill>
                  <a:srgbClr val="0078D7"/>
                </a:solidFill>
                <a:latin typeface="Segoe UI Semilight"/>
                <a:cs typeface="Segoe UI Semilight" charset="0"/>
                <a:sym typeface="Arial"/>
              </a:rPr>
              <a:t>Executive Summary</a:t>
            </a:r>
          </a:p>
          <a:p>
            <a:pPr lvl="7">
              <a:spcBef>
                <a:spcPts val="800"/>
              </a:spcBef>
              <a:buClr>
                <a:srgbClr val="000000"/>
              </a:buClr>
              <a:defRPr/>
            </a:pPr>
            <a:r>
              <a:rPr lang="en-US" sz="2400" kern="0" spc="1067" dirty="0">
                <a:ln w="3175">
                  <a:noFill/>
                </a:ln>
                <a:solidFill>
                  <a:srgbClr val="0078D7"/>
                </a:solidFill>
                <a:latin typeface="Segoe UI Semilight"/>
                <a:cs typeface="Segoe UI Semilight" charset="0"/>
                <a:sym typeface="Arial"/>
              </a:rPr>
              <a:t>Requirements</a:t>
            </a:r>
          </a:p>
          <a:p>
            <a:pPr lvl="7">
              <a:spcBef>
                <a:spcPts val="800"/>
              </a:spcBef>
              <a:buClr>
                <a:srgbClr val="000000"/>
              </a:buClr>
              <a:defRPr/>
            </a:pPr>
            <a:r>
              <a:rPr lang="en-US" sz="2400" kern="0" spc="1067" dirty="0">
                <a:ln w="3175">
                  <a:noFill/>
                </a:ln>
                <a:solidFill>
                  <a:srgbClr val="0078D7"/>
                </a:solidFill>
                <a:latin typeface="Segoe UI Semilight"/>
                <a:cs typeface="Segoe UI Semilight" charset="0"/>
                <a:sym typeface="Arial"/>
              </a:rPr>
              <a:t>Solution </a:t>
            </a:r>
          </a:p>
          <a:p>
            <a:pPr lvl="7">
              <a:spcBef>
                <a:spcPts val="800"/>
              </a:spcBef>
              <a:buClr>
                <a:srgbClr val="000000"/>
              </a:buClr>
              <a:defRPr/>
            </a:pPr>
            <a:r>
              <a:rPr lang="en-US" sz="2400" kern="0" spc="1067" dirty="0">
                <a:ln w="3175">
                  <a:noFill/>
                </a:ln>
                <a:solidFill>
                  <a:srgbClr val="0078D7"/>
                </a:solidFill>
                <a:latin typeface="Segoe UI Semilight"/>
                <a:cs typeface="Segoe UI Semilight" charset="0"/>
                <a:sym typeface="Arial"/>
              </a:rPr>
              <a:t>Technical </a:t>
            </a:r>
            <a:r>
              <a:rPr lang="en-US" sz="2400" kern="0" spc="1067" dirty="0" smtClean="0">
                <a:ln w="3175">
                  <a:noFill/>
                </a:ln>
                <a:solidFill>
                  <a:srgbClr val="0078D7"/>
                </a:solidFill>
                <a:latin typeface="Segoe UI Semilight"/>
                <a:cs typeface="Segoe UI Semilight" charset="0"/>
                <a:sym typeface="Arial"/>
              </a:rPr>
              <a:t>Architecture</a:t>
            </a:r>
            <a:endParaRPr lang="en-US" sz="2400" kern="0" spc="1067" dirty="0">
              <a:ln w="3175">
                <a:noFill/>
              </a:ln>
              <a:solidFill>
                <a:srgbClr val="0078D7"/>
              </a:solidFill>
              <a:latin typeface="Segoe UI Semilight"/>
              <a:cs typeface="Segoe UI Semilight" charset="0"/>
              <a:sym typeface="Arial"/>
            </a:endParaRPr>
          </a:p>
          <a:p>
            <a:pPr lvl="7">
              <a:spcBef>
                <a:spcPts val="800"/>
              </a:spcBef>
              <a:buClr>
                <a:srgbClr val="000000"/>
              </a:buClr>
              <a:defRPr/>
            </a:pPr>
            <a:r>
              <a:rPr lang="en-US" sz="2400" kern="0" spc="1067" dirty="0">
                <a:ln w="3175">
                  <a:noFill/>
                </a:ln>
                <a:solidFill>
                  <a:srgbClr val="0078D7"/>
                </a:solidFill>
                <a:latin typeface="Segoe UI Semilight"/>
                <a:cs typeface="Segoe UI Semilight" charset="0"/>
                <a:sym typeface="Arial"/>
              </a:rPr>
              <a:t>Price</a:t>
            </a:r>
          </a:p>
          <a:p>
            <a:pPr lvl="7">
              <a:spcBef>
                <a:spcPts val="800"/>
              </a:spcBef>
              <a:buClr>
                <a:srgbClr val="000000"/>
              </a:buClr>
              <a:defRPr/>
            </a:pPr>
            <a:r>
              <a:rPr lang="en-US" sz="2400" kern="0" spc="1067" dirty="0">
                <a:ln w="3175">
                  <a:noFill/>
                </a:ln>
                <a:solidFill>
                  <a:srgbClr val="0078D7"/>
                </a:solidFill>
                <a:latin typeface="Segoe UI Semilight"/>
                <a:cs typeface="Segoe UI Semilight" charset="0"/>
                <a:sym typeface="Arial"/>
              </a:rPr>
              <a:t>Support &amp; Maintenance</a:t>
            </a:r>
          </a:p>
          <a:p>
            <a:pPr lvl="7">
              <a:spcBef>
                <a:spcPts val="800"/>
              </a:spcBef>
              <a:buClr>
                <a:srgbClr val="000000"/>
              </a:buClr>
              <a:defRPr/>
            </a:pPr>
            <a:r>
              <a:rPr lang="en-US" sz="2400" kern="0" spc="1067" dirty="0">
                <a:ln w="3175">
                  <a:noFill/>
                </a:ln>
                <a:solidFill>
                  <a:srgbClr val="0078D7"/>
                </a:solidFill>
                <a:latin typeface="Segoe UI Semilight"/>
                <a:cs typeface="Segoe UI Semilight" charset="0"/>
                <a:sym typeface="Arial"/>
              </a:rPr>
              <a:t>Training</a:t>
            </a:r>
          </a:p>
        </p:txBody>
      </p:sp>
      <p:pic>
        <p:nvPicPr>
          <p:cNvPr id="9" name="Picture 8" descr="A close up of a logo&#10;&#10;Description generated with very high confidence">
            <a:extLst>
              <a:ext uri="{FF2B5EF4-FFF2-40B4-BE49-F238E27FC236}">
                <a16:creationId xmlns="" xmlns:a16="http://schemas.microsoft.com/office/drawing/2014/main" id="{CE2D3E00-1400-49ED-A23C-334596036CE7}"/>
              </a:ext>
            </a:extLst>
          </p:cNvPr>
          <p:cNvPicPr>
            <a:picLocks noChangeAspect="1"/>
          </p:cNvPicPr>
          <p:nvPr/>
        </p:nvPicPr>
        <p:blipFill>
          <a:blip r:embed="rId3"/>
          <a:stretch>
            <a:fillRect/>
          </a:stretch>
        </p:blipFill>
        <p:spPr>
          <a:xfrm>
            <a:off x="10361858" y="132443"/>
            <a:ext cx="1645923" cy="457201"/>
          </a:xfrm>
          <a:prstGeom prst="rect">
            <a:avLst/>
          </a:prstGeom>
        </p:spPr>
      </p:pic>
    </p:spTree>
    <p:extLst>
      <p:ext uri="{BB962C8B-B14F-4D97-AF65-F5344CB8AC3E}">
        <p14:creationId xmlns="" xmlns:p14="http://schemas.microsoft.com/office/powerpoint/2010/main" val="20269561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cxnSp>
        <p:nvCxnSpPr>
          <p:cNvPr id="3" name="Straight Connector 2">
            <a:extLst>
              <a:ext uri="{FF2B5EF4-FFF2-40B4-BE49-F238E27FC236}">
                <a16:creationId xmlns="" xmlns:a16="http://schemas.microsoft.com/office/drawing/2014/main" id="{9D2FD4FC-C1EB-40C3-BD52-DADD3B71E4C4}"/>
              </a:ext>
            </a:extLst>
          </p:cNvPr>
          <p:cNvCxnSpPr>
            <a:cxnSpLocks/>
          </p:cNvCxnSpPr>
          <p:nvPr/>
        </p:nvCxnSpPr>
        <p:spPr>
          <a:xfrm>
            <a:off x="751113" y="1092200"/>
            <a:ext cx="103632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 xmlns:a16="http://schemas.microsoft.com/office/drawing/2014/main" id="{EF896C05-ED31-4012-AB10-629B58BA2A79}"/>
              </a:ext>
            </a:extLst>
          </p:cNvPr>
          <p:cNvSpPr/>
          <p:nvPr/>
        </p:nvSpPr>
        <p:spPr>
          <a:xfrm>
            <a:off x="622149" y="482601"/>
            <a:ext cx="2405967" cy="451174"/>
          </a:xfrm>
          <a:prstGeom prst="rect">
            <a:avLst/>
          </a:prstGeom>
        </p:spPr>
        <p:txBody>
          <a:bodyPr wrap="none" lIns="121755" tIns="60877" rIns="121755" bIns="60877">
            <a:spAutoFit/>
          </a:bodyPr>
          <a:lstStyle/>
          <a:p>
            <a:pPr marL="0" marR="0" lvl="0" indent="0" algn="l" defTabSz="914400" rtl="0" eaLnBrk="1" fontAlgn="auto" latinLnBrk="0" hangingPunct="1">
              <a:lnSpc>
                <a:spcPct val="100000"/>
              </a:lnSpc>
              <a:spcBef>
                <a:spcPts val="800"/>
              </a:spcBef>
              <a:spcAft>
                <a:spcPts val="0"/>
              </a:spcAft>
              <a:buClr>
                <a:srgbClr val="000000"/>
              </a:buClr>
              <a:buSzTx/>
              <a:buFontTx/>
              <a:buNone/>
              <a:tabLst/>
              <a:defRPr/>
            </a:pPr>
            <a:r>
              <a:rPr lang="en-US" sz="2133" kern="0" cap="all" spc="1067" dirty="0">
                <a:ln w="3175">
                  <a:noFill/>
                </a:ln>
                <a:solidFill>
                  <a:srgbClr val="0078D7"/>
                </a:solidFill>
                <a:latin typeface="Segoe UI Semilight"/>
                <a:cs typeface="Segoe UI Semilight" charset="0"/>
                <a:sym typeface="Arial"/>
              </a:rPr>
              <a:t>contact</a:t>
            </a:r>
            <a:endParaRPr kumimoji="0" lang="en-US" sz="2133" b="0" i="0" u="none" strike="noStrike" kern="0" cap="all" spc="1067" normalizeH="0" baseline="0" noProof="0" dirty="0">
              <a:ln w="3175">
                <a:noFill/>
              </a:ln>
              <a:solidFill>
                <a:srgbClr val="0078D7"/>
              </a:solidFill>
              <a:effectLst/>
              <a:uLnTx/>
              <a:uFillTx/>
              <a:latin typeface="Segoe UI Semilight"/>
              <a:ea typeface="+mn-ea"/>
              <a:cs typeface="Segoe UI Semilight" charset="0"/>
              <a:sym typeface="Arial"/>
            </a:endParaRPr>
          </a:p>
        </p:txBody>
      </p:sp>
      <p:pic>
        <p:nvPicPr>
          <p:cNvPr id="5" name="Picture 4" descr="A close up of a logo&#10;&#10;Description generated with very high confidence">
            <a:extLst>
              <a:ext uri="{FF2B5EF4-FFF2-40B4-BE49-F238E27FC236}">
                <a16:creationId xmlns="" xmlns:a16="http://schemas.microsoft.com/office/drawing/2014/main" id="{E9DC5F95-C5CD-414F-AF3F-684060249D5D}"/>
              </a:ext>
            </a:extLst>
          </p:cNvPr>
          <p:cNvPicPr>
            <a:picLocks noChangeAspect="1"/>
          </p:cNvPicPr>
          <p:nvPr/>
        </p:nvPicPr>
        <p:blipFill>
          <a:blip r:embed="rId3"/>
          <a:stretch>
            <a:fillRect/>
          </a:stretch>
        </p:blipFill>
        <p:spPr>
          <a:xfrm>
            <a:off x="10361858" y="132443"/>
            <a:ext cx="1645923" cy="457201"/>
          </a:xfrm>
          <a:prstGeom prst="rect">
            <a:avLst/>
          </a:prstGeom>
        </p:spPr>
      </p:pic>
      <p:sp>
        <p:nvSpPr>
          <p:cNvPr id="6" name="TextBox 5">
            <a:extLst>
              <a:ext uri="{FF2B5EF4-FFF2-40B4-BE49-F238E27FC236}">
                <a16:creationId xmlns="" xmlns:a16="http://schemas.microsoft.com/office/drawing/2014/main" id="{4A2244F4-84A2-44F1-AF9C-93E330D97D36}"/>
              </a:ext>
            </a:extLst>
          </p:cNvPr>
          <p:cNvSpPr txBox="1"/>
          <p:nvPr/>
        </p:nvSpPr>
        <p:spPr>
          <a:xfrm>
            <a:off x="706234" y="4507497"/>
            <a:ext cx="3854546" cy="1952211"/>
          </a:xfrm>
          <a:prstGeom prst="rect">
            <a:avLst/>
          </a:prstGeom>
        </p:spPr>
        <p:txBody>
          <a:bodyPr vert="horz" wrap="square" lIns="91440" tIns="91440" rIns="91440" bIns="91440" rtlCol="0" anchor="t">
            <a:noAutofit/>
          </a:bodyPr>
          <a:lstStyle/>
          <a:p>
            <a:r>
              <a:rPr lang="en-US" sz="1600" dirty="0">
                <a:solidFill>
                  <a:schemeClr val="bg2"/>
                </a:solidFill>
                <a:latin typeface="Segoe UI" pitchFamily="34" charset="0"/>
                <a:ea typeface="Segoe UI" pitchFamily="34" charset="0"/>
                <a:cs typeface="Segoe UI" pitchFamily="34" charset="0"/>
              </a:rPr>
              <a:t>AUDREY ANN LEE</a:t>
            </a:r>
          </a:p>
          <a:p>
            <a:r>
              <a:rPr lang="en-US" sz="1600" dirty="0">
                <a:solidFill>
                  <a:schemeClr val="bg2"/>
                </a:solidFill>
                <a:latin typeface="Segoe UI" pitchFamily="34" charset="0"/>
                <a:ea typeface="Segoe UI" pitchFamily="34" charset="0"/>
                <a:cs typeface="Segoe UI" pitchFamily="34" charset="0"/>
              </a:rPr>
              <a:t>BDM - PHILIPPINES</a:t>
            </a:r>
          </a:p>
          <a:p>
            <a:r>
              <a:rPr lang="en-US" sz="1600" dirty="0">
                <a:solidFill>
                  <a:schemeClr val="bg2"/>
                </a:solidFill>
                <a:latin typeface="Segoe UI" pitchFamily="34" charset="0"/>
                <a:ea typeface="Segoe UI" pitchFamily="34" charset="0"/>
                <a:cs typeface="Segoe UI" pitchFamily="34" charset="0"/>
              </a:rPr>
              <a:t>ACCURACY INC.</a:t>
            </a:r>
          </a:p>
          <a:p>
            <a:endParaRPr lang="en-US" sz="1600" dirty="0">
              <a:solidFill>
                <a:schemeClr val="bg2"/>
              </a:solidFill>
              <a:latin typeface="Segoe UI" pitchFamily="34" charset="0"/>
              <a:ea typeface="Segoe UI" pitchFamily="34" charset="0"/>
              <a:cs typeface="Segoe UI" pitchFamily="34" charset="0"/>
            </a:endParaRPr>
          </a:p>
          <a:p>
            <a:r>
              <a:rPr lang="en-US" sz="1600" dirty="0">
                <a:solidFill>
                  <a:schemeClr val="bg2"/>
                </a:solidFill>
                <a:latin typeface="Segoe UI" pitchFamily="34" charset="0"/>
                <a:ea typeface="Segoe UI" pitchFamily="34" charset="0"/>
                <a:cs typeface="Segoe UI" pitchFamily="34" charset="0"/>
              </a:rPr>
              <a:t>+639175008787</a:t>
            </a:r>
          </a:p>
          <a:p>
            <a:endParaRPr lang="en-US" sz="1600" dirty="0">
              <a:solidFill>
                <a:schemeClr val="bg2"/>
              </a:solidFill>
              <a:latin typeface="Segoe UI" pitchFamily="34" charset="0"/>
              <a:ea typeface="Segoe UI" pitchFamily="34" charset="0"/>
              <a:cs typeface="Segoe UI" pitchFamily="34" charset="0"/>
            </a:endParaRPr>
          </a:p>
          <a:p>
            <a:endParaRPr lang="en-US" sz="1600" dirty="0">
              <a:solidFill>
                <a:schemeClr val="bg2"/>
              </a:solidFill>
              <a:latin typeface="Segoe UI" pitchFamily="34" charset="0"/>
              <a:ea typeface="Segoe UI" pitchFamily="34" charset="0"/>
              <a:cs typeface="Segoe UI" pitchFamily="34" charset="0"/>
            </a:endParaRPr>
          </a:p>
          <a:p>
            <a:endParaRPr lang="en-US" sz="1600" dirty="0">
              <a:solidFill>
                <a:schemeClr val="bg2"/>
              </a:solidFill>
              <a:latin typeface="Segoe UI" pitchFamily="34" charset="0"/>
              <a:ea typeface="Segoe UI" pitchFamily="34" charset="0"/>
              <a:cs typeface="Segoe UI" pitchFamily="34" charset="0"/>
            </a:endParaRPr>
          </a:p>
          <a:p>
            <a:endParaRPr lang="en-US" sz="1600" dirty="0">
              <a:solidFill>
                <a:schemeClr val="bg2"/>
              </a:solidFill>
              <a:latin typeface="Segoe UI" pitchFamily="34" charset="0"/>
              <a:ea typeface="Segoe UI" pitchFamily="34" charset="0"/>
              <a:cs typeface="Segoe UI" pitchFamily="34" charset="0"/>
            </a:endParaRPr>
          </a:p>
          <a:p>
            <a:endParaRPr lang="en-US" sz="1600" dirty="0" err="1">
              <a:solidFill>
                <a:schemeClr val="bg2"/>
              </a:solidFill>
              <a:latin typeface="Segoe UI" pitchFamily="34" charset="0"/>
              <a:ea typeface="Segoe UI" pitchFamily="34" charset="0"/>
              <a:cs typeface="Segoe UI" pitchFamily="34" charset="0"/>
            </a:endParaRPr>
          </a:p>
        </p:txBody>
      </p:sp>
      <p:pic>
        <p:nvPicPr>
          <p:cNvPr id="1026" name="Picture 2" descr="Image result for contact">
            <a:extLst>
              <a:ext uri="{FF2B5EF4-FFF2-40B4-BE49-F238E27FC236}">
                <a16:creationId xmlns="" xmlns:a16="http://schemas.microsoft.com/office/drawing/2014/main" id="{B7178F7C-1B1C-471A-B0A4-6589D9041988}"/>
              </a:ext>
            </a:extLst>
          </p:cNvPr>
          <p:cNvPicPr>
            <a:picLocks noChangeAspect="1" noChangeArrowheads="1"/>
          </p:cNvPicPr>
          <p:nvPr/>
        </p:nvPicPr>
        <p:blipFill>
          <a:blip r:embed="rId4">
            <a:extLst>
              <a:ext uri="{28A0092B-C50C-407E-A947-70E740481C1C}">
                <a14:useLocalDpi xmlns="" xmlns:a14="http://schemas.microsoft.com/office/drawing/2010/main" val="0"/>
              </a:ext>
            </a:extLst>
          </a:blip>
          <a:srcRect/>
          <a:stretch>
            <a:fillRect/>
          </a:stretch>
        </p:blipFill>
        <p:spPr bwMode="auto">
          <a:xfrm>
            <a:off x="506981" y="1898358"/>
            <a:ext cx="7518072" cy="215753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42338628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2" name="Picture 1">
            <a:extLst>
              <a:ext uri="{FF2B5EF4-FFF2-40B4-BE49-F238E27FC236}">
                <a16:creationId xmlns="" xmlns:a16="http://schemas.microsoft.com/office/drawing/2014/main" id="{FEFE11F0-22F2-4026-BA8B-76AE3173D033}"/>
              </a:ext>
            </a:extLst>
          </p:cNvPr>
          <p:cNvPicPr>
            <a:picLocks noChangeAspect="1"/>
          </p:cNvPicPr>
          <p:nvPr/>
        </p:nvPicPr>
        <p:blipFill>
          <a:blip r:embed="rId3"/>
          <a:stretch>
            <a:fillRect/>
          </a:stretch>
        </p:blipFill>
        <p:spPr>
          <a:xfrm>
            <a:off x="1143940" y="643466"/>
            <a:ext cx="9904120" cy="5571067"/>
          </a:xfrm>
          <a:prstGeom prst="rect">
            <a:avLst/>
          </a:prstGeom>
        </p:spPr>
      </p:pic>
    </p:spTree>
    <p:extLst>
      <p:ext uri="{BB962C8B-B14F-4D97-AF65-F5344CB8AC3E}">
        <p14:creationId xmlns="" xmlns:p14="http://schemas.microsoft.com/office/powerpoint/2010/main" val="1309195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pic>
        <p:nvPicPr>
          <p:cNvPr id="707" name="Google Shape;707;p96"/>
          <p:cNvPicPr preferRelativeResize="0"/>
          <p:nvPr/>
        </p:nvPicPr>
        <p:blipFill rotWithShape="1">
          <a:blip r:embed="rId3">
            <a:alphaModFix/>
          </a:blip>
          <a:srcRect/>
          <a:stretch/>
        </p:blipFill>
        <p:spPr>
          <a:xfrm>
            <a:off x="4876800" y="-1"/>
            <a:ext cx="7315200" cy="6857988"/>
          </a:xfrm>
          <a:prstGeom prst="rect">
            <a:avLst/>
          </a:prstGeom>
          <a:noFill/>
          <a:ln>
            <a:noFill/>
          </a:ln>
        </p:spPr>
      </p:pic>
      <p:sp>
        <p:nvSpPr>
          <p:cNvPr id="708" name="Google Shape;708;p96"/>
          <p:cNvSpPr/>
          <p:nvPr/>
        </p:nvSpPr>
        <p:spPr>
          <a:xfrm>
            <a:off x="333698" y="248163"/>
            <a:ext cx="6381929" cy="697396"/>
          </a:xfrm>
          <a:prstGeom prst="rect">
            <a:avLst/>
          </a:prstGeom>
          <a:noFill/>
          <a:ln>
            <a:noFill/>
          </a:ln>
        </p:spPr>
        <p:txBody>
          <a:bodyPr spcFirstLastPara="1" wrap="square" lIns="121750" tIns="60875" rIns="121750" bIns="60875" anchor="t" anchorCtr="0">
            <a:noAutofit/>
          </a:bodyPr>
          <a:lstStyle/>
          <a:p>
            <a:pPr marL="0" marR="0" lvl="0" indent="0" algn="l" rtl="0">
              <a:spcBef>
                <a:spcPts val="0"/>
              </a:spcBef>
              <a:spcAft>
                <a:spcPts val="0"/>
              </a:spcAft>
              <a:buNone/>
            </a:pPr>
            <a:r>
              <a:rPr lang="en-US" sz="3733" b="0" i="0" u="none" strike="noStrike" cap="none">
                <a:solidFill>
                  <a:srgbClr val="005594"/>
                </a:solidFill>
                <a:latin typeface="Quattrocento Sans"/>
                <a:ea typeface="Quattrocento Sans"/>
                <a:cs typeface="Quattrocento Sans"/>
                <a:sym typeface="Quattrocento Sans"/>
              </a:rPr>
              <a:t>ABOUT</a:t>
            </a:r>
            <a:r>
              <a:rPr lang="en-US" sz="3733" b="1" i="0" u="none" strike="noStrike" cap="none">
                <a:solidFill>
                  <a:srgbClr val="005594"/>
                </a:solidFill>
                <a:latin typeface="Quattrocento Sans"/>
                <a:ea typeface="Quattrocento Sans"/>
                <a:cs typeface="Quattrocento Sans"/>
                <a:sym typeface="Quattrocento Sans"/>
              </a:rPr>
              <a:t> </a:t>
            </a:r>
            <a:r>
              <a:rPr lang="en-US" sz="3733" b="0" i="0" u="none" strike="noStrike" cap="none">
                <a:solidFill>
                  <a:srgbClr val="005594"/>
                </a:solidFill>
                <a:latin typeface="Quattrocento Sans"/>
                <a:ea typeface="Quattrocento Sans"/>
                <a:cs typeface="Quattrocento Sans"/>
                <a:sym typeface="Quattrocento Sans"/>
              </a:rPr>
              <a:t>ACCURACY</a:t>
            </a:r>
            <a:endParaRPr/>
          </a:p>
        </p:txBody>
      </p:sp>
      <p:sp>
        <p:nvSpPr>
          <p:cNvPr id="709" name="Google Shape;709;p96"/>
          <p:cNvSpPr txBox="1"/>
          <p:nvPr/>
        </p:nvSpPr>
        <p:spPr>
          <a:xfrm>
            <a:off x="402771" y="1238842"/>
            <a:ext cx="4474029" cy="3006588"/>
          </a:xfrm>
          <a:prstGeom prst="rect">
            <a:avLst/>
          </a:prstGeom>
          <a:noFill/>
          <a:ln>
            <a:noFill/>
          </a:ln>
        </p:spPr>
        <p:txBody>
          <a:bodyPr spcFirstLastPara="1" wrap="square" lIns="121750" tIns="121750" rIns="121750" bIns="121750" anchor="t" anchorCtr="0">
            <a:noAutofit/>
          </a:bodyPr>
          <a:lstStyle/>
          <a:p>
            <a:pPr marL="0" marR="0" lvl="0" indent="0" algn="just" rtl="0">
              <a:spcBef>
                <a:spcPts val="0"/>
              </a:spcBef>
              <a:spcAft>
                <a:spcPts val="0"/>
              </a:spcAft>
              <a:buClr>
                <a:srgbClr val="000000"/>
              </a:buClr>
              <a:buSzPts val="1867"/>
              <a:buFont typeface="Arial"/>
              <a:buNone/>
            </a:pPr>
            <a:r>
              <a:rPr lang="en-US" sz="1867" b="1" i="0" u="none" strike="noStrike" cap="none" dirty="0">
                <a:solidFill>
                  <a:srgbClr val="7F7F7F"/>
                </a:solidFill>
                <a:latin typeface="Calibri"/>
                <a:ea typeface="Calibri"/>
                <a:cs typeface="Calibri"/>
                <a:sym typeface="Calibri"/>
              </a:rPr>
              <a:t>Accuracy</a:t>
            </a:r>
            <a:r>
              <a:rPr lang="en-US" sz="1600" b="0" i="0" u="none" strike="noStrike" cap="none" dirty="0">
                <a:solidFill>
                  <a:srgbClr val="7F7F7F"/>
                </a:solidFill>
                <a:latin typeface="Calibri"/>
                <a:ea typeface="Calibri"/>
                <a:cs typeface="Calibri"/>
                <a:sym typeface="Calibri"/>
              </a:rPr>
              <a:t> is a Singapore Data &amp; AI Company primarily focused on data Consulting, Product development, Services, and resourcing. </a:t>
            </a:r>
            <a:endParaRPr dirty="0"/>
          </a:p>
          <a:p>
            <a:pPr marL="0" marR="0" lvl="0" indent="0" algn="just" rtl="0">
              <a:spcBef>
                <a:spcPts val="0"/>
              </a:spcBef>
              <a:spcAft>
                <a:spcPts val="0"/>
              </a:spcAft>
              <a:buClr>
                <a:srgbClr val="000000"/>
              </a:buClr>
              <a:buSzPts val="1600"/>
              <a:buFont typeface="Arial"/>
              <a:buNone/>
            </a:pPr>
            <a:endParaRPr sz="1600" b="0" i="0" u="none" strike="noStrike" cap="none" dirty="0">
              <a:solidFill>
                <a:srgbClr val="7F7F7F"/>
              </a:solidFill>
              <a:latin typeface="Calibri"/>
              <a:ea typeface="Calibri"/>
              <a:cs typeface="Calibri"/>
              <a:sym typeface="Calibri"/>
            </a:endParaRPr>
          </a:p>
          <a:p>
            <a:pPr marL="0" marR="0" lvl="0" indent="0" algn="just" rtl="0">
              <a:spcBef>
                <a:spcPts val="0"/>
              </a:spcBef>
              <a:spcAft>
                <a:spcPts val="0"/>
              </a:spcAft>
              <a:buClr>
                <a:srgbClr val="000000"/>
              </a:buClr>
              <a:buSzPts val="1600"/>
              <a:buFont typeface="Arial"/>
              <a:buNone/>
            </a:pPr>
            <a:r>
              <a:rPr lang="en-US" sz="1600" b="0" i="0" u="none" strike="noStrike" cap="none" dirty="0">
                <a:solidFill>
                  <a:srgbClr val="7F7F7F"/>
                </a:solidFill>
                <a:latin typeface="Calibri"/>
                <a:ea typeface="Calibri"/>
                <a:cs typeface="Calibri"/>
                <a:sym typeface="Calibri"/>
              </a:rPr>
              <a:t>Partnerships with 20+ Data &amp; AI product companies, 15+ domain experts and 10+ data providers, across the globe. </a:t>
            </a:r>
            <a:endParaRPr dirty="0"/>
          </a:p>
          <a:p>
            <a:pPr marL="0" marR="0" lvl="0" indent="0" algn="just" rtl="0">
              <a:spcBef>
                <a:spcPts val="0"/>
              </a:spcBef>
              <a:spcAft>
                <a:spcPts val="0"/>
              </a:spcAft>
              <a:buClr>
                <a:srgbClr val="000000"/>
              </a:buClr>
              <a:buSzPts val="1600"/>
              <a:buFont typeface="Arial"/>
              <a:buNone/>
            </a:pPr>
            <a:endParaRPr sz="1600" b="0" i="0" u="none" strike="noStrike" cap="none" dirty="0">
              <a:solidFill>
                <a:srgbClr val="7F7F7F"/>
              </a:solidFill>
              <a:latin typeface="Calibri"/>
              <a:ea typeface="Calibri"/>
              <a:cs typeface="Calibri"/>
              <a:sym typeface="Calibri"/>
            </a:endParaRPr>
          </a:p>
          <a:p>
            <a:pPr marL="0" marR="0" lvl="0" indent="0" algn="just" rtl="0">
              <a:spcBef>
                <a:spcPts val="0"/>
              </a:spcBef>
              <a:spcAft>
                <a:spcPts val="0"/>
              </a:spcAft>
              <a:buClr>
                <a:srgbClr val="000000"/>
              </a:buClr>
              <a:buSzPts val="1600"/>
              <a:buFont typeface="Arial"/>
              <a:buNone/>
            </a:pPr>
            <a:r>
              <a:rPr lang="en-US" sz="1600" b="0" i="0" u="none" strike="noStrike" cap="none" dirty="0">
                <a:solidFill>
                  <a:srgbClr val="7F7F7F"/>
                </a:solidFill>
                <a:latin typeface="Calibri"/>
                <a:ea typeface="Calibri"/>
                <a:cs typeface="Calibri"/>
                <a:sym typeface="Calibri"/>
              </a:rPr>
              <a:t>Serving across industrial verticals </a:t>
            </a:r>
            <a:endParaRPr dirty="0"/>
          </a:p>
          <a:p>
            <a:pPr marL="0" marR="0" lvl="0" indent="0" algn="just" rtl="0">
              <a:spcBef>
                <a:spcPts val="0"/>
              </a:spcBef>
              <a:spcAft>
                <a:spcPts val="0"/>
              </a:spcAft>
              <a:buClr>
                <a:srgbClr val="000000"/>
              </a:buClr>
              <a:buSzPts val="1600"/>
              <a:buFont typeface="Arial"/>
              <a:buNone/>
            </a:pPr>
            <a:r>
              <a:rPr lang="en-US" sz="1600" b="0" i="0" u="none" strike="noStrike" cap="none" dirty="0">
                <a:solidFill>
                  <a:srgbClr val="7F7F7F"/>
                </a:solidFill>
                <a:latin typeface="Calibri"/>
                <a:ea typeface="Calibri"/>
                <a:cs typeface="Calibri"/>
                <a:sym typeface="Calibri"/>
              </a:rPr>
              <a:t> </a:t>
            </a:r>
            <a:endParaRPr sz="1600" b="0" i="0" u="none" strike="noStrike" cap="none" dirty="0">
              <a:solidFill>
                <a:srgbClr val="7F7F7F"/>
              </a:solidFill>
              <a:latin typeface="Calibri"/>
              <a:ea typeface="Calibri"/>
              <a:cs typeface="Calibri"/>
              <a:sym typeface="Calibri"/>
            </a:endParaRPr>
          </a:p>
        </p:txBody>
      </p:sp>
      <p:pic>
        <p:nvPicPr>
          <p:cNvPr id="710" name="Google Shape;710;p96"/>
          <p:cNvPicPr preferRelativeResize="0"/>
          <p:nvPr/>
        </p:nvPicPr>
        <p:blipFill rotWithShape="1">
          <a:blip r:embed="rId4">
            <a:alphaModFix/>
          </a:blip>
          <a:srcRect/>
          <a:stretch/>
        </p:blipFill>
        <p:spPr>
          <a:xfrm>
            <a:off x="517335" y="4090143"/>
            <a:ext cx="4267200" cy="2446373"/>
          </a:xfrm>
          <a:prstGeom prst="rect">
            <a:avLst/>
          </a:prstGeom>
          <a:noFill/>
          <a:ln>
            <a:noFill/>
          </a:ln>
        </p:spPr>
      </p:pic>
      <p:cxnSp>
        <p:nvCxnSpPr>
          <p:cNvPr id="711" name="Google Shape;711;p96"/>
          <p:cNvCxnSpPr/>
          <p:nvPr/>
        </p:nvCxnSpPr>
        <p:spPr>
          <a:xfrm>
            <a:off x="457200" y="1075872"/>
            <a:ext cx="10363200" cy="0"/>
          </a:xfrm>
          <a:prstGeom prst="straightConnector1">
            <a:avLst/>
          </a:prstGeom>
          <a:noFill/>
          <a:ln w="9525" cap="flat" cmpd="sng">
            <a:solidFill>
              <a:srgbClr val="0C7B0C"/>
            </a:solidFill>
            <a:prstDash val="solid"/>
            <a:round/>
            <a:headEnd type="none" w="sm" len="sm"/>
            <a:tailEnd type="none" w="sm" len="sm"/>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cxnSp>
        <p:nvCxnSpPr>
          <p:cNvPr id="1262" name="Google Shape;1262;p111"/>
          <p:cNvCxnSpPr>
            <a:cxnSpLocks/>
          </p:cNvCxnSpPr>
          <p:nvPr/>
        </p:nvCxnSpPr>
        <p:spPr>
          <a:xfrm flipV="1">
            <a:off x="685800" y="730806"/>
            <a:ext cx="10896600" cy="75943"/>
          </a:xfrm>
          <a:prstGeom prst="straightConnector1">
            <a:avLst/>
          </a:prstGeom>
          <a:noFill/>
          <a:ln w="9525" cap="flat" cmpd="sng">
            <a:solidFill>
              <a:srgbClr val="0C7B0C"/>
            </a:solidFill>
            <a:prstDash val="solid"/>
            <a:round/>
            <a:headEnd type="none" w="sm" len="sm"/>
            <a:tailEnd type="none" w="sm" len="sm"/>
          </a:ln>
        </p:spPr>
      </p:cxnSp>
      <p:sp>
        <p:nvSpPr>
          <p:cNvPr id="1263" name="Google Shape;1263;p111"/>
          <p:cNvSpPr/>
          <p:nvPr/>
        </p:nvSpPr>
        <p:spPr>
          <a:xfrm>
            <a:off x="609600" y="267068"/>
            <a:ext cx="8230574" cy="451174"/>
          </a:xfrm>
          <a:prstGeom prst="rect">
            <a:avLst/>
          </a:prstGeom>
          <a:noFill/>
          <a:ln>
            <a:noFill/>
          </a:ln>
        </p:spPr>
        <p:txBody>
          <a:bodyPr spcFirstLastPara="1" wrap="square" lIns="121750" tIns="60875" rIns="121750" bIns="60875" anchor="t" anchorCtr="0">
            <a:noAutofit/>
          </a:bodyPr>
          <a:lstStyle/>
          <a:p>
            <a:pPr marL="0" marR="0" lvl="0" indent="0" algn="l" rtl="0">
              <a:spcBef>
                <a:spcPts val="0"/>
              </a:spcBef>
              <a:spcAft>
                <a:spcPts val="0"/>
              </a:spcAft>
              <a:buNone/>
            </a:pPr>
            <a:r>
              <a:rPr lang="en-US" sz="2400" cap="none" spc="300" dirty="0">
                <a:solidFill>
                  <a:srgbClr val="0078D7"/>
                </a:solidFill>
                <a:latin typeface="+mj-lt"/>
                <a:ea typeface="Quattrocento Sans"/>
                <a:cs typeface="Quattrocento Sans"/>
                <a:sym typeface="Quattrocento Sans"/>
              </a:rPr>
              <a:t>EXECUTIVE SUMMARY</a:t>
            </a:r>
            <a:endParaRPr sz="2400" spc="300" dirty="0">
              <a:latin typeface="+mj-lt"/>
            </a:endParaRPr>
          </a:p>
        </p:txBody>
      </p:sp>
      <p:sp>
        <p:nvSpPr>
          <p:cNvPr id="1264" name="Google Shape;1264;p111"/>
          <p:cNvSpPr txBox="1"/>
          <p:nvPr/>
        </p:nvSpPr>
        <p:spPr>
          <a:xfrm>
            <a:off x="609600" y="1397000"/>
            <a:ext cx="10972800" cy="4622800"/>
          </a:xfrm>
          <a:prstGeom prst="rect">
            <a:avLst/>
          </a:prstGeom>
          <a:noFill/>
          <a:ln>
            <a:noFill/>
          </a:ln>
        </p:spPr>
        <p:txBody>
          <a:bodyPr spcFirstLastPara="1" wrap="square" lIns="121750" tIns="121750" rIns="121750" bIns="121750" anchor="t" anchorCtr="0">
            <a:noAutofit/>
          </a:bodyPr>
          <a:lstStyle/>
          <a:p>
            <a:pPr marL="0" marR="0" lvl="0" indent="0" algn="just" rtl="0">
              <a:spcBef>
                <a:spcPts val="0"/>
              </a:spcBef>
              <a:spcAft>
                <a:spcPts val="0"/>
              </a:spcAft>
              <a:buClr>
                <a:srgbClr val="000000"/>
              </a:buClr>
              <a:buSzPts val="1867"/>
              <a:buFont typeface="Arial"/>
              <a:buNone/>
            </a:pPr>
            <a:r>
              <a:rPr lang="en-US" sz="2400" dirty="0">
                <a:latin typeface="Calibri"/>
                <a:ea typeface="Calibri"/>
                <a:cs typeface="Calibri"/>
                <a:sym typeface="Calibri"/>
              </a:rPr>
              <a:t>Jobstreet is the preferred online job portal by both candidates and companies seeking to fill vacancies.  </a:t>
            </a:r>
          </a:p>
          <a:p>
            <a:pPr marL="0" marR="0" lvl="0" indent="0" algn="just" rtl="0">
              <a:spcBef>
                <a:spcPts val="0"/>
              </a:spcBef>
              <a:spcAft>
                <a:spcPts val="0"/>
              </a:spcAft>
              <a:buClr>
                <a:srgbClr val="000000"/>
              </a:buClr>
              <a:buSzPts val="1867"/>
              <a:buFont typeface="Arial"/>
              <a:buNone/>
            </a:pPr>
            <a:endParaRPr lang="en-US" sz="2400" dirty="0">
              <a:latin typeface="Calibri"/>
              <a:ea typeface="Calibri"/>
              <a:cs typeface="Calibri"/>
              <a:sym typeface="Calibri"/>
            </a:endParaRPr>
          </a:p>
          <a:p>
            <a:pPr marL="0" marR="0" lvl="0" indent="0" algn="just" rtl="0">
              <a:spcBef>
                <a:spcPts val="0"/>
              </a:spcBef>
              <a:spcAft>
                <a:spcPts val="0"/>
              </a:spcAft>
              <a:buClr>
                <a:srgbClr val="000000"/>
              </a:buClr>
              <a:buSzPts val="1867"/>
              <a:buFont typeface="Arial"/>
              <a:buNone/>
            </a:pPr>
            <a:r>
              <a:rPr lang="en-US" sz="2400" dirty="0">
                <a:latin typeface="Calibri"/>
                <a:ea typeface="Calibri"/>
                <a:cs typeface="Calibri"/>
                <a:sym typeface="Calibri"/>
              </a:rPr>
              <a:t>One </a:t>
            </a:r>
            <a:r>
              <a:rPr lang="en-US" sz="2400" dirty="0" err="1">
                <a:latin typeface="Calibri"/>
                <a:ea typeface="Calibri"/>
                <a:cs typeface="Calibri"/>
                <a:sym typeface="Calibri"/>
              </a:rPr>
              <a:t>Jobstreet’s</a:t>
            </a:r>
            <a:r>
              <a:rPr lang="en-US" sz="2400" dirty="0">
                <a:latin typeface="Calibri"/>
                <a:ea typeface="Calibri"/>
                <a:cs typeface="Calibri"/>
                <a:sym typeface="Calibri"/>
              </a:rPr>
              <a:t> concerns is how to better serve their clients both internal and external, and one of the things that they are currently looking at is accounts matching. </a:t>
            </a:r>
            <a:endParaRPr sz="2400" dirty="0">
              <a:latin typeface="Calibri"/>
              <a:ea typeface="Calibri"/>
              <a:cs typeface="Calibri"/>
              <a:sym typeface="Calibri"/>
            </a:endParaRPr>
          </a:p>
          <a:p>
            <a:pPr marL="0" marR="0" lvl="0" indent="0" algn="just" rtl="0">
              <a:spcBef>
                <a:spcPts val="0"/>
              </a:spcBef>
              <a:spcAft>
                <a:spcPts val="0"/>
              </a:spcAft>
              <a:buClr>
                <a:srgbClr val="000000"/>
              </a:buClr>
              <a:buSzPts val="1867"/>
              <a:buFont typeface="Arial"/>
              <a:buNone/>
            </a:pPr>
            <a:endParaRPr sz="2400" dirty="0">
              <a:latin typeface="Calibri"/>
              <a:ea typeface="Calibri"/>
              <a:cs typeface="Calibri"/>
              <a:sym typeface="Calibri"/>
            </a:endParaRPr>
          </a:p>
          <a:p>
            <a:pPr marL="76200" marR="0" lvl="0" algn="just" rtl="0">
              <a:spcBef>
                <a:spcPts val="0"/>
              </a:spcBef>
              <a:spcAft>
                <a:spcPts val="0"/>
              </a:spcAft>
              <a:buSzPts val="2400"/>
            </a:pPr>
            <a:r>
              <a:rPr lang="en-US" sz="2400" dirty="0">
                <a:latin typeface="Calibri"/>
                <a:ea typeface="Calibri"/>
                <a:cs typeface="Calibri"/>
                <a:sym typeface="Calibri"/>
              </a:rPr>
              <a:t>Accuracy is please to submit a proposal for data matching.</a:t>
            </a:r>
            <a:endParaRPr sz="2400" dirty="0">
              <a:latin typeface="Calibri"/>
              <a:ea typeface="Calibri"/>
              <a:cs typeface="Calibri"/>
              <a:sym typeface="Calibri"/>
            </a:endParaRPr>
          </a:p>
        </p:txBody>
      </p:sp>
      <p:pic>
        <p:nvPicPr>
          <p:cNvPr id="1265" name="Google Shape;1265;p111" descr="A close up of a logo&#10;&#10;Description generated with very high confidence"/>
          <p:cNvPicPr preferRelativeResize="0"/>
          <p:nvPr/>
        </p:nvPicPr>
        <p:blipFill rotWithShape="1">
          <a:blip r:embed="rId3">
            <a:alphaModFix/>
          </a:blip>
          <a:srcRect/>
          <a:stretch/>
        </p:blipFill>
        <p:spPr>
          <a:xfrm>
            <a:off x="10483611" y="38468"/>
            <a:ext cx="1645923" cy="4572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9"/>
        <p:cNvGrpSpPr/>
        <p:nvPr/>
      </p:nvGrpSpPr>
      <p:grpSpPr>
        <a:xfrm>
          <a:off x="0" y="0"/>
          <a:ext cx="0" cy="0"/>
          <a:chOff x="0" y="0"/>
          <a:chExt cx="0" cy="0"/>
        </a:xfrm>
      </p:grpSpPr>
      <p:cxnSp>
        <p:nvCxnSpPr>
          <p:cNvPr id="1270" name="Google Shape;1270;p112"/>
          <p:cNvCxnSpPr/>
          <p:nvPr/>
        </p:nvCxnSpPr>
        <p:spPr>
          <a:xfrm rot="10800000" flipH="1">
            <a:off x="406400" y="730805"/>
            <a:ext cx="11176000" cy="56595"/>
          </a:xfrm>
          <a:prstGeom prst="straightConnector1">
            <a:avLst/>
          </a:prstGeom>
          <a:noFill/>
          <a:ln w="9525" cap="flat" cmpd="sng">
            <a:solidFill>
              <a:srgbClr val="0C7B0C"/>
            </a:solidFill>
            <a:prstDash val="solid"/>
            <a:round/>
            <a:headEnd type="none" w="sm" len="sm"/>
            <a:tailEnd type="none" w="sm" len="sm"/>
          </a:ln>
        </p:spPr>
      </p:cxnSp>
      <p:sp>
        <p:nvSpPr>
          <p:cNvPr id="1271" name="Google Shape;1271;p112"/>
          <p:cNvSpPr/>
          <p:nvPr/>
        </p:nvSpPr>
        <p:spPr>
          <a:xfrm>
            <a:off x="312551" y="307927"/>
            <a:ext cx="4116573" cy="555673"/>
          </a:xfrm>
          <a:prstGeom prst="rect">
            <a:avLst/>
          </a:prstGeom>
          <a:noFill/>
          <a:ln>
            <a:noFill/>
          </a:ln>
        </p:spPr>
        <p:txBody>
          <a:bodyPr spcFirstLastPara="1" wrap="square" lIns="121750" tIns="60875" rIns="121750" bIns="60875" anchor="t" anchorCtr="0">
            <a:noAutofit/>
          </a:bodyPr>
          <a:lstStyle/>
          <a:p>
            <a:pPr marL="0" marR="0" lvl="0" indent="0" algn="l" rtl="0">
              <a:spcBef>
                <a:spcPts val="0"/>
              </a:spcBef>
              <a:spcAft>
                <a:spcPts val="0"/>
              </a:spcAft>
              <a:buNone/>
            </a:pPr>
            <a:r>
              <a:rPr lang="en-US" sz="2400" cap="none" spc="300" dirty="0">
                <a:solidFill>
                  <a:srgbClr val="0078D7"/>
                </a:solidFill>
                <a:latin typeface="+mj-lt"/>
                <a:ea typeface="Quattrocento Sans"/>
                <a:cs typeface="Quattrocento Sans"/>
                <a:sym typeface="Quattrocento Sans"/>
              </a:rPr>
              <a:t>REQUIREMENTS</a:t>
            </a:r>
            <a:endParaRPr sz="2400" spc="300" dirty="0">
              <a:latin typeface="+mj-lt"/>
            </a:endParaRPr>
          </a:p>
        </p:txBody>
      </p:sp>
      <p:sp>
        <p:nvSpPr>
          <p:cNvPr id="1272" name="Google Shape;1272;p112"/>
          <p:cNvSpPr txBox="1"/>
          <p:nvPr/>
        </p:nvSpPr>
        <p:spPr>
          <a:xfrm>
            <a:off x="381000" y="1600200"/>
            <a:ext cx="11277600" cy="4064000"/>
          </a:xfrm>
          <a:prstGeom prst="rect">
            <a:avLst/>
          </a:prstGeom>
          <a:noFill/>
          <a:ln>
            <a:noFill/>
          </a:ln>
        </p:spPr>
        <p:txBody>
          <a:bodyPr spcFirstLastPara="1" wrap="square" lIns="121750" tIns="121750" rIns="121750" bIns="121750" anchor="t" anchorCtr="0">
            <a:noAutofit/>
          </a:bodyPr>
          <a:lstStyle/>
          <a:p>
            <a:pPr marL="0" marR="0" lvl="0" indent="0" algn="l" rtl="0">
              <a:spcBef>
                <a:spcPts val="0"/>
              </a:spcBef>
              <a:spcAft>
                <a:spcPts val="0"/>
              </a:spcAft>
              <a:buClr>
                <a:srgbClr val="000000"/>
              </a:buClr>
              <a:buSzPts val="1867"/>
              <a:buFont typeface="Arial"/>
              <a:buNone/>
            </a:pPr>
            <a:endParaRPr sz="1867">
              <a:solidFill>
                <a:srgbClr val="000000"/>
              </a:solidFill>
              <a:latin typeface="Calibri"/>
              <a:ea typeface="Calibri"/>
              <a:cs typeface="Calibri"/>
              <a:sym typeface="Calibri"/>
            </a:endParaRPr>
          </a:p>
        </p:txBody>
      </p:sp>
      <p:pic>
        <p:nvPicPr>
          <p:cNvPr id="1273" name="Google Shape;1273;p112" descr="A close up of a logo&#10;&#10;Description generated with very high confidence"/>
          <p:cNvPicPr preferRelativeResize="0"/>
          <p:nvPr/>
        </p:nvPicPr>
        <p:blipFill rotWithShape="1">
          <a:blip r:embed="rId3">
            <a:alphaModFix/>
          </a:blip>
          <a:srcRect/>
          <a:stretch/>
        </p:blipFill>
        <p:spPr>
          <a:xfrm>
            <a:off x="10483611" y="38468"/>
            <a:ext cx="1645923" cy="457201"/>
          </a:xfrm>
          <a:prstGeom prst="rect">
            <a:avLst/>
          </a:prstGeom>
          <a:noFill/>
          <a:ln>
            <a:noFill/>
          </a:ln>
        </p:spPr>
      </p:pic>
      <p:sp>
        <p:nvSpPr>
          <p:cNvPr id="6" name="TextBox 5"/>
          <p:cNvSpPr txBox="1"/>
          <p:nvPr/>
        </p:nvSpPr>
        <p:spPr>
          <a:xfrm>
            <a:off x="533400" y="1524000"/>
            <a:ext cx="11277600" cy="2677656"/>
          </a:xfrm>
          <a:prstGeom prst="rect">
            <a:avLst/>
          </a:prstGeom>
          <a:noFill/>
        </p:spPr>
        <p:txBody>
          <a:bodyPr wrap="square" rtlCol="0">
            <a:spAutoFit/>
          </a:bodyPr>
          <a:lstStyle/>
          <a:p>
            <a:pPr lvl="0" algn="just">
              <a:buClr>
                <a:srgbClr val="000000"/>
              </a:buClr>
              <a:buSzPts val="1867"/>
            </a:pPr>
            <a:r>
              <a:rPr lang="en-US" sz="2800" dirty="0">
                <a:latin typeface="Calibri"/>
                <a:ea typeface="Calibri"/>
                <a:cs typeface="Calibri"/>
                <a:sym typeface="Calibri"/>
              </a:rPr>
              <a:t>Data Matching:</a:t>
            </a:r>
          </a:p>
          <a:p>
            <a:pPr lvl="0" algn="just">
              <a:buClr>
                <a:srgbClr val="000000"/>
              </a:buClr>
              <a:buSzPts val="1867"/>
            </a:pPr>
            <a:endParaRPr lang="en-US" sz="2800" dirty="0">
              <a:latin typeface="Calibri"/>
              <a:ea typeface="Calibri"/>
              <a:cs typeface="Calibri"/>
              <a:sym typeface="Calibri"/>
            </a:endParaRPr>
          </a:p>
          <a:p>
            <a:pPr marL="457200" lvl="0" indent="-381000" algn="just">
              <a:buSzPts val="2400"/>
              <a:buFont typeface="Calibri"/>
              <a:buAutoNum type="arabicPeriod"/>
            </a:pPr>
            <a:r>
              <a:rPr lang="en-US" sz="2800" dirty="0">
                <a:latin typeface="Calibri"/>
                <a:ea typeface="Calibri"/>
                <a:cs typeface="Calibri"/>
                <a:sym typeface="Calibri"/>
              </a:rPr>
              <a:t>How to identify unique and duplicate job posting</a:t>
            </a:r>
          </a:p>
          <a:p>
            <a:pPr marL="457200" lvl="0" indent="-381000" algn="just">
              <a:buSzPts val="2400"/>
              <a:buFont typeface="Calibri"/>
              <a:buAutoNum type="arabicPeriod"/>
            </a:pPr>
            <a:r>
              <a:rPr lang="en-US" sz="2800" dirty="0">
                <a:latin typeface="Calibri"/>
                <a:ea typeface="Calibri"/>
                <a:cs typeface="Calibri"/>
                <a:sym typeface="Calibri"/>
              </a:rPr>
              <a:t>How to eliminate multiple job posting</a:t>
            </a:r>
          </a:p>
          <a:p>
            <a:pPr marL="457200" lvl="0" indent="-381000" algn="just">
              <a:buSzPts val="2400"/>
              <a:buFont typeface="Calibri"/>
              <a:buAutoNum type="arabicPeriod"/>
            </a:pPr>
            <a:r>
              <a:rPr lang="en-US" sz="2800" dirty="0">
                <a:latin typeface="Calibri"/>
                <a:ea typeface="Calibri"/>
                <a:cs typeface="Calibri"/>
                <a:sym typeface="Calibri"/>
              </a:rPr>
              <a:t>How to qualify job postings as unique or duplicate when recruiter indicated a different designation or title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86"/>
        <p:cNvGrpSpPr/>
        <p:nvPr/>
      </p:nvGrpSpPr>
      <p:grpSpPr>
        <a:xfrm>
          <a:off x="0" y="0"/>
          <a:ext cx="0" cy="0"/>
          <a:chOff x="0" y="0"/>
          <a:chExt cx="0" cy="0"/>
        </a:xfrm>
      </p:grpSpPr>
      <p:cxnSp>
        <p:nvCxnSpPr>
          <p:cNvPr id="1287" name="Google Shape;1287;p114"/>
          <p:cNvCxnSpPr/>
          <p:nvPr/>
        </p:nvCxnSpPr>
        <p:spPr>
          <a:xfrm rot="10800000" flipH="1">
            <a:off x="406400" y="730700"/>
            <a:ext cx="11175900" cy="56700"/>
          </a:xfrm>
          <a:prstGeom prst="straightConnector1">
            <a:avLst/>
          </a:prstGeom>
          <a:noFill/>
          <a:ln w="9525" cap="flat" cmpd="sng">
            <a:solidFill>
              <a:srgbClr val="0C7B0C"/>
            </a:solidFill>
            <a:prstDash val="solid"/>
            <a:round/>
            <a:headEnd type="none" w="sm" len="sm"/>
            <a:tailEnd type="none" w="sm" len="sm"/>
          </a:ln>
        </p:spPr>
      </p:cxnSp>
      <p:sp>
        <p:nvSpPr>
          <p:cNvPr id="1288" name="Google Shape;1288;p114"/>
          <p:cNvSpPr/>
          <p:nvPr/>
        </p:nvSpPr>
        <p:spPr>
          <a:xfrm>
            <a:off x="312552" y="307928"/>
            <a:ext cx="3499800" cy="451200"/>
          </a:xfrm>
          <a:prstGeom prst="rect">
            <a:avLst/>
          </a:prstGeom>
          <a:noFill/>
          <a:ln>
            <a:noFill/>
          </a:ln>
        </p:spPr>
        <p:txBody>
          <a:bodyPr spcFirstLastPara="1" wrap="square" lIns="121750" tIns="60875" rIns="121750" bIns="60875" anchor="t" anchorCtr="0">
            <a:noAutofit/>
          </a:bodyPr>
          <a:lstStyle/>
          <a:p>
            <a:pPr marL="0" marR="0" lvl="0" indent="0" algn="l" rtl="0">
              <a:spcBef>
                <a:spcPts val="0"/>
              </a:spcBef>
              <a:spcAft>
                <a:spcPts val="0"/>
              </a:spcAft>
              <a:buNone/>
            </a:pPr>
            <a:r>
              <a:rPr lang="en-US" sz="2400" cap="none" spc="300" dirty="0">
                <a:solidFill>
                  <a:srgbClr val="0078D7"/>
                </a:solidFill>
                <a:latin typeface="+mj-lt"/>
                <a:ea typeface="Quattrocento Sans"/>
                <a:cs typeface="Quattrocento Sans"/>
                <a:sym typeface="Quattrocento Sans"/>
              </a:rPr>
              <a:t>SOLUTION</a:t>
            </a:r>
            <a:endParaRPr sz="2400" spc="300" dirty="0">
              <a:latin typeface="+mj-lt"/>
            </a:endParaRPr>
          </a:p>
        </p:txBody>
      </p:sp>
      <p:sp>
        <p:nvSpPr>
          <p:cNvPr id="1289" name="Google Shape;1289;p114"/>
          <p:cNvSpPr txBox="1"/>
          <p:nvPr/>
        </p:nvSpPr>
        <p:spPr>
          <a:xfrm>
            <a:off x="499250" y="967800"/>
            <a:ext cx="11083200" cy="5032800"/>
          </a:xfrm>
          <a:prstGeom prst="rect">
            <a:avLst/>
          </a:prstGeom>
          <a:noFill/>
          <a:ln>
            <a:noFill/>
          </a:ln>
        </p:spPr>
        <p:txBody>
          <a:bodyPr spcFirstLastPara="1" wrap="square" lIns="121750" tIns="121750" rIns="121750" bIns="121750" anchor="t" anchorCtr="0">
            <a:noAutofit/>
          </a:bodyPr>
          <a:lstStyle/>
          <a:p>
            <a:r>
              <a:rPr lang="en-US" sz="2800" dirty="0" smtClean="0">
                <a:latin typeface="Calibri" pitchFamily="34" charset="0"/>
                <a:cs typeface="Calibri" pitchFamily="34" charset="0"/>
              </a:rPr>
              <a:t>To solve the above problems Accuracy team found a solution using matching algorithm</a:t>
            </a:r>
          </a:p>
          <a:p>
            <a:endParaRPr lang="en-US" sz="2800" dirty="0" smtClean="0">
              <a:latin typeface="Calibri" pitchFamily="34" charset="0"/>
              <a:cs typeface="Calibri" pitchFamily="34" charset="0"/>
            </a:endParaRPr>
          </a:p>
          <a:p>
            <a:pPr marL="342900" indent="-342900">
              <a:lnSpc>
                <a:spcPct val="150000"/>
              </a:lnSpc>
              <a:buFont typeface="Wingdings" panose="05000000000000000000" pitchFamily="2" charset="2"/>
              <a:buChar char="§"/>
            </a:pPr>
            <a:r>
              <a:rPr lang="en-US" sz="2800" dirty="0" smtClean="0">
                <a:latin typeface="Calibri" pitchFamily="34" charset="0"/>
                <a:cs typeface="Calibri" pitchFamily="34" charset="0"/>
              </a:rPr>
              <a:t>Using SQL functions we got Unique and Duplicate records from the original dataset.</a:t>
            </a:r>
          </a:p>
          <a:p>
            <a:pPr marL="342900" indent="-342900">
              <a:lnSpc>
                <a:spcPct val="150000"/>
              </a:lnSpc>
              <a:buFont typeface="Wingdings" panose="05000000000000000000" pitchFamily="2" charset="2"/>
              <a:buChar char="§"/>
            </a:pPr>
            <a:r>
              <a:rPr lang="en-US" sz="2800" dirty="0" smtClean="0">
                <a:latin typeface="Calibri" pitchFamily="34" charset="0"/>
                <a:cs typeface="Calibri" pitchFamily="34" charset="0"/>
              </a:rPr>
              <a:t>To eliminate the multiple job postings we used String functions in SQL</a:t>
            </a:r>
          </a:p>
          <a:p>
            <a:pPr marL="342900" indent="-342900">
              <a:lnSpc>
                <a:spcPct val="150000"/>
              </a:lnSpc>
              <a:buFont typeface="Wingdings" panose="05000000000000000000" pitchFamily="2" charset="2"/>
              <a:buChar char="§"/>
            </a:pPr>
            <a:r>
              <a:rPr lang="en-US" sz="2800" dirty="0" smtClean="0">
                <a:latin typeface="Calibri" pitchFamily="34" charset="0"/>
                <a:cs typeface="Calibri" pitchFamily="34" charset="0"/>
              </a:rPr>
              <a:t>We applied the matching logic on designation/title/Job ad to identify the job postings as unique or duplicate.</a:t>
            </a:r>
          </a:p>
          <a:p>
            <a:pPr marL="0" marR="0" lvl="0" indent="0" algn="l" rtl="0">
              <a:spcBef>
                <a:spcPts val="1200"/>
              </a:spcBef>
              <a:spcAft>
                <a:spcPts val="0"/>
              </a:spcAft>
              <a:buClr>
                <a:srgbClr val="000000"/>
              </a:buClr>
              <a:buSzPts val="1867"/>
              <a:buFont typeface="Arial"/>
              <a:buNone/>
            </a:pPr>
            <a:endParaRPr sz="1800" dirty="0">
              <a:highlight>
                <a:srgbClr val="FFFF00"/>
              </a:highlight>
              <a:latin typeface="Calibri"/>
              <a:ea typeface="Calibri"/>
              <a:cs typeface="Calibri"/>
              <a:sym typeface="Calibri"/>
            </a:endParaRPr>
          </a:p>
        </p:txBody>
      </p:sp>
      <p:pic>
        <p:nvPicPr>
          <p:cNvPr id="1290" name="Google Shape;1290;p114" descr="A close up of a logo&#10;&#10;Description generated with very high confidence"/>
          <p:cNvPicPr preferRelativeResize="0"/>
          <p:nvPr/>
        </p:nvPicPr>
        <p:blipFill rotWithShape="1">
          <a:blip r:embed="rId3">
            <a:alphaModFix/>
          </a:blip>
          <a:srcRect/>
          <a:stretch/>
        </p:blipFill>
        <p:spPr>
          <a:xfrm>
            <a:off x="10483611" y="38468"/>
            <a:ext cx="1645923" cy="4572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cxnSp>
        <p:nvCxnSpPr>
          <p:cNvPr id="3" name="Straight Connector 2">
            <a:extLst>
              <a:ext uri="{FF2B5EF4-FFF2-40B4-BE49-F238E27FC236}">
                <a16:creationId xmlns="" xmlns:a16="http://schemas.microsoft.com/office/drawing/2014/main" id="{739B2E61-97E6-4077-8B01-5042F19DC0CE}"/>
              </a:ext>
            </a:extLst>
          </p:cNvPr>
          <p:cNvCxnSpPr>
            <a:cxnSpLocks/>
          </p:cNvCxnSpPr>
          <p:nvPr/>
        </p:nvCxnSpPr>
        <p:spPr>
          <a:xfrm>
            <a:off x="751113" y="1092200"/>
            <a:ext cx="1036320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 xmlns:a16="http://schemas.microsoft.com/office/drawing/2014/main" id="{9719E8BC-423C-4A53-B076-903718D64D8F}"/>
              </a:ext>
            </a:extLst>
          </p:cNvPr>
          <p:cNvSpPr/>
          <p:nvPr/>
        </p:nvSpPr>
        <p:spPr>
          <a:xfrm>
            <a:off x="667028" y="460666"/>
            <a:ext cx="6532737" cy="451174"/>
          </a:xfrm>
          <a:prstGeom prst="rect">
            <a:avLst/>
          </a:prstGeom>
        </p:spPr>
        <p:txBody>
          <a:bodyPr wrap="none" lIns="121755" tIns="60877" rIns="121755" bIns="60877">
            <a:spAutoFit/>
          </a:bodyPr>
          <a:lstStyle/>
          <a:p>
            <a:pPr marL="0" marR="0" lvl="0" indent="0" algn="l" defTabSz="914400" rtl="0" eaLnBrk="1" fontAlgn="auto" latinLnBrk="0" hangingPunct="1">
              <a:lnSpc>
                <a:spcPct val="100000"/>
              </a:lnSpc>
              <a:spcBef>
                <a:spcPts val="800"/>
              </a:spcBef>
              <a:spcAft>
                <a:spcPts val="0"/>
              </a:spcAft>
              <a:buClr>
                <a:srgbClr val="000000"/>
              </a:buClr>
              <a:buSzTx/>
              <a:buFontTx/>
              <a:buNone/>
              <a:tabLst/>
              <a:defRPr/>
            </a:pPr>
            <a:r>
              <a:rPr kumimoji="0" lang="en-US" sz="2133" b="0" i="0" u="none" strike="noStrike" kern="0" cap="all" spc="1067" normalizeH="0" baseline="0" noProof="0" dirty="0">
                <a:ln w="3175">
                  <a:noFill/>
                </a:ln>
                <a:solidFill>
                  <a:srgbClr val="0078D7"/>
                </a:solidFill>
                <a:effectLst/>
                <a:uLnTx/>
                <a:uFillTx/>
                <a:latin typeface="Segoe UI Semilight"/>
                <a:ea typeface="+mn-ea"/>
                <a:cs typeface="Segoe UI Semilight" charset="0"/>
                <a:sym typeface="Arial"/>
              </a:rPr>
              <a:t>TECHNICAL ARCHITECTURE</a:t>
            </a:r>
          </a:p>
        </p:txBody>
      </p:sp>
      <p:pic>
        <p:nvPicPr>
          <p:cNvPr id="9" name="Picture 8" descr="A close up of a logo&#10;&#10;Description generated with very high confidence">
            <a:extLst>
              <a:ext uri="{FF2B5EF4-FFF2-40B4-BE49-F238E27FC236}">
                <a16:creationId xmlns="" xmlns:a16="http://schemas.microsoft.com/office/drawing/2014/main" id="{CE2D3E00-1400-49ED-A23C-334596036CE7}"/>
              </a:ext>
            </a:extLst>
          </p:cNvPr>
          <p:cNvPicPr>
            <a:picLocks noChangeAspect="1"/>
          </p:cNvPicPr>
          <p:nvPr/>
        </p:nvPicPr>
        <p:blipFill>
          <a:blip r:embed="rId3"/>
          <a:stretch>
            <a:fillRect/>
          </a:stretch>
        </p:blipFill>
        <p:spPr>
          <a:xfrm>
            <a:off x="10361858" y="132443"/>
            <a:ext cx="1645923" cy="457201"/>
          </a:xfrm>
          <a:prstGeom prst="rect">
            <a:avLst/>
          </a:prstGeom>
        </p:spPr>
      </p:pic>
      <p:sp>
        <p:nvSpPr>
          <p:cNvPr id="6" name="TextBox 3">
            <a:extLst>
              <a:ext uri="{FF2B5EF4-FFF2-40B4-BE49-F238E27FC236}">
                <a16:creationId xmlns="" xmlns:a16="http://schemas.microsoft.com/office/drawing/2014/main" id="{2FBC14F3-DAE9-4090-B1D7-A40B7F62DEB0}"/>
              </a:ext>
            </a:extLst>
          </p:cNvPr>
          <p:cNvSpPr txBox="1"/>
          <p:nvPr/>
        </p:nvSpPr>
        <p:spPr>
          <a:xfrm>
            <a:off x="1095945" y="1557662"/>
            <a:ext cx="10363196" cy="4876796"/>
          </a:xfrm>
          <a:prstGeom prst="rect">
            <a:avLst/>
          </a:prstGeom>
          <a:noFill/>
          <a:ln cap="flat">
            <a:noFill/>
          </a:ln>
        </p:spPr>
        <p:txBody>
          <a:bodyPr vert="horz" wrap="square" lIns="121916" tIns="121916" rIns="121916" bIns="121916" anchor="t" anchorCtr="0" compatLnSpc="1">
            <a:noAutofit/>
          </a:bodyPr>
          <a:lstStyle/>
          <a:p>
            <a:pPr marL="342900" lvl="0" indent="-342900">
              <a:lnSpc>
                <a:spcPct val="150000"/>
              </a:lnSpc>
              <a:buFont typeface="Arial" panose="020B0604020202020204" pitchFamily="34" charset="0"/>
              <a:buChar char="•"/>
            </a:pPr>
            <a:endParaRPr lang="en-PH" dirty="0">
              <a:highlight>
                <a:srgbClr val="FFFF00"/>
              </a:highlight>
            </a:endParaRPr>
          </a:p>
          <a:p>
            <a:pPr lvl="0">
              <a:lnSpc>
                <a:spcPct val="150000"/>
              </a:lnSpc>
            </a:pPr>
            <a:endParaRPr lang="en-PH" dirty="0"/>
          </a:p>
          <a:p>
            <a:pPr marL="457200" marR="0" lvl="0" indent="-457200" algn="just" defTabSz="1219169" rtl="0" fontAlgn="auto" hangingPunct="1">
              <a:lnSpc>
                <a:spcPct val="150000"/>
              </a:lnSpc>
              <a:spcBef>
                <a:spcPts val="0"/>
              </a:spcBef>
              <a:spcAft>
                <a:spcPts val="0"/>
              </a:spcAft>
              <a:buFont typeface="Arial" panose="020B0604020202020204" pitchFamily="34" charset="0"/>
              <a:buChar char="•"/>
              <a:tabLst/>
              <a:defRPr sz="1800" b="0" i="0" u="none" strike="noStrike" kern="0" cap="none" spc="0" baseline="0">
                <a:solidFill>
                  <a:srgbClr val="000000"/>
                </a:solidFill>
                <a:uFillTx/>
              </a:defRPr>
            </a:pPr>
            <a:endParaRPr lang="en-US" sz="2133" b="0" i="0" u="none" strike="noStrike" kern="0" cap="none" spc="0" baseline="0" dirty="0">
              <a:solidFill>
                <a:srgbClr val="3C3C3C"/>
              </a:solidFill>
              <a:uFillTx/>
              <a:latin typeface="Calibri Light" pitchFamily="34"/>
              <a:cs typeface="Arial"/>
            </a:endParaRPr>
          </a:p>
        </p:txBody>
      </p:sp>
      <p:sp>
        <p:nvSpPr>
          <p:cNvPr id="8" name="Flowchart: Magnetic Disk 7"/>
          <p:cNvSpPr/>
          <p:nvPr/>
        </p:nvSpPr>
        <p:spPr>
          <a:xfrm>
            <a:off x="4615543" y="1557662"/>
            <a:ext cx="2584222" cy="938795"/>
          </a:xfrm>
          <a:prstGeom prst="flowChartMagneticDisk">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r>
              <a:rPr lang="en-US" sz="1200" dirty="0" smtClean="0"/>
              <a:t>DATABASE SERVER</a:t>
            </a:r>
          </a:p>
        </p:txBody>
      </p:sp>
      <p:sp>
        <p:nvSpPr>
          <p:cNvPr id="10" name="Flowchart: Decision 9"/>
          <p:cNvSpPr/>
          <p:nvPr/>
        </p:nvSpPr>
        <p:spPr>
          <a:xfrm>
            <a:off x="4615543" y="3091543"/>
            <a:ext cx="2584222" cy="1233714"/>
          </a:xfrm>
          <a:prstGeom prst="flowChartDecis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r>
              <a:rPr lang="en-US" sz="1200" dirty="0" smtClean="0"/>
              <a:t>ALGORITHM FOR UNIQUE VALUES</a:t>
            </a:r>
          </a:p>
        </p:txBody>
      </p:sp>
      <p:sp>
        <p:nvSpPr>
          <p:cNvPr id="11" name="Flowchart: Decision 10"/>
          <p:cNvSpPr/>
          <p:nvPr/>
        </p:nvSpPr>
        <p:spPr>
          <a:xfrm>
            <a:off x="4615543" y="4876800"/>
            <a:ext cx="2598057" cy="1349829"/>
          </a:xfrm>
          <a:prstGeom prst="flowChartDecis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r>
              <a:rPr lang="en-US" sz="1200" dirty="0" smtClean="0"/>
              <a:t>ALGORITHM FOR DUPLICATE VALUES</a:t>
            </a:r>
          </a:p>
        </p:txBody>
      </p:sp>
      <p:sp>
        <p:nvSpPr>
          <p:cNvPr id="13" name="Down Arrow 12"/>
          <p:cNvSpPr/>
          <p:nvPr/>
        </p:nvSpPr>
        <p:spPr>
          <a:xfrm>
            <a:off x="5805714" y="2496457"/>
            <a:ext cx="203200" cy="595086"/>
          </a:xfrm>
          <a:prstGeom prst="down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endParaRPr lang="en-US" sz="1200" dirty="0" smtClean="0"/>
          </a:p>
        </p:txBody>
      </p:sp>
      <p:sp>
        <p:nvSpPr>
          <p:cNvPr id="14" name="Down Arrow 13"/>
          <p:cNvSpPr/>
          <p:nvPr/>
        </p:nvSpPr>
        <p:spPr>
          <a:xfrm>
            <a:off x="5805714" y="4325257"/>
            <a:ext cx="203200" cy="551543"/>
          </a:xfrm>
          <a:prstGeom prst="down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endParaRPr lang="en-US" sz="1200" dirty="0" smtClean="0"/>
          </a:p>
        </p:txBody>
      </p:sp>
      <p:sp>
        <p:nvSpPr>
          <p:cNvPr id="17" name="Rounded Rectangle 16"/>
          <p:cNvSpPr/>
          <p:nvPr/>
        </p:nvSpPr>
        <p:spPr>
          <a:xfrm>
            <a:off x="8374743" y="2902857"/>
            <a:ext cx="3084398" cy="14224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endParaRPr lang="en-US" sz="1200" dirty="0" smtClean="0"/>
          </a:p>
          <a:p>
            <a:pPr algn="ctr"/>
            <a:endParaRPr lang="en-US" sz="1200" dirty="0" smtClean="0"/>
          </a:p>
          <a:p>
            <a:pPr algn="ctr"/>
            <a:r>
              <a:rPr lang="en-US" sz="1200" dirty="0" smtClean="0"/>
              <a:t>UNIQUE RESULTS</a:t>
            </a:r>
          </a:p>
        </p:txBody>
      </p:sp>
      <p:sp>
        <p:nvSpPr>
          <p:cNvPr id="18" name="Rounded Rectangle 17"/>
          <p:cNvSpPr/>
          <p:nvPr/>
        </p:nvSpPr>
        <p:spPr>
          <a:xfrm>
            <a:off x="8374743" y="4876800"/>
            <a:ext cx="3084398" cy="1349829"/>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endParaRPr lang="en-US" sz="1200" dirty="0" smtClean="0"/>
          </a:p>
          <a:p>
            <a:pPr algn="ctr"/>
            <a:endParaRPr lang="en-US" sz="1200" dirty="0" smtClean="0"/>
          </a:p>
          <a:p>
            <a:pPr algn="ctr"/>
            <a:r>
              <a:rPr lang="en-US" sz="1200" dirty="0" smtClean="0"/>
              <a:t>DUPLICATE RESULTS</a:t>
            </a:r>
          </a:p>
        </p:txBody>
      </p:sp>
      <p:sp>
        <p:nvSpPr>
          <p:cNvPr id="24" name="Oval 23"/>
          <p:cNvSpPr/>
          <p:nvPr/>
        </p:nvSpPr>
        <p:spPr>
          <a:xfrm>
            <a:off x="272142" y="1770742"/>
            <a:ext cx="2540000" cy="102063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endParaRPr lang="en-US" sz="1200" dirty="0" smtClean="0"/>
          </a:p>
          <a:p>
            <a:pPr algn="ctr"/>
            <a:r>
              <a:rPr lang="en-US" sz="1200" dirty="0" smtClean="0"/>
              <a:t>EXCEL</a:t>
            </a:r>
          </a:p>
        </p:txBody>
      </p:sp>
      <p:sp>
        <p:nvSpPr>
          <p:cNvPr id="25" name="Oval 24"/>
          <p:cNvSpPr/>
          <p:nvPr/>
        </p:nvSpPr>
        <p:spPr>
          <a:xfrm>
            <a:off x="199570" y="3396343"/>
            <a:ext cx="2510972" cy="114662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endParaRPr lang="en-US" sz="1200" dirty="0" smtClean="0"/>
          </a:p>
          <a:p>
            <a:pPr algn="ctr"/>
            <a:r>
              <a:rPr lang="en-US" sz="1200" dirty="0" smtClean="0"/>
              <a:t>SQL SERVER</a:t>
            </a:r>
          </a:p>
        </p:txBody>
      </p:sp>
      <p:sp>
        <p:nvSpPr>
          <p:cNvPr id="26" name="Oval 25"/>
          <p:cNvSpPr/>
          <p:nvPr/>
        </p:nvSpPr>
        <p:spPr>
          <a:xfrm>
            <a:off x="199570" y="5123543"/>
            <a:ext cx="2612572" cy="110308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endParaRPr lang="en-US" sz="1200" dirty="0" smtClean="0"/>
          </a:p>
          <a:p>
            <a:pPr algn="ctr"/>
            <a:r>
              <a:rPr lang="en-US" sz="1200" dirty="0" smtClean="0"/>
              <a:t>MYSQL SERVER</a:t>
            </a:r>
          </a:p>
        </p:txBody>
      </p:sp>
      <p:sp>
        <p:nvSpPr>
          <p:cNvPr id="36" name="Right Arrow 35"/>
          <p:cNvSpPr/>
          <p:nvPr/>
        </p:nvSpPr>
        <p:spPr>
          <a:xfrm>
            <a:off x="7199765" y="3606800"/>
            <a:ext cx="1174978" cy="159657"/>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endParaRPr lang="en-US" sz="1200" dirty="0" smtClean="0"/>
          </a:p>
        </p:txBody>
      </p:sp>
      <p:sp>
        <p:nvSpPr>
          <p:cNvPr id="37" name="Right Arrow 36"/>
          <p:cNvSpPr/>
          <p:nvPr/>
        </p:nvSpPr>
        <p:spPr>
          <a:xfrm>
            <a:off x="7213600" y="5482115"/>
            <a:ext cx="1174978" cy="159657"/>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endParaRPr lang="en-US" sz="1200" dirty="0" smtClean="0"/>
          </a:p>
        </p:txBody>
      </p:sp>
      <p:sp>
        <p:nvSpPr>
          <p:cNvPr id="38" name="TextBox 37"/>
          <p:cNvSpPr txBox="1"/>
          <p:nvPr/>
        </p:nvSpPr>
        <p:spPr>
          <a:xfrm>
            <a:off x="478971" y="1137054"/>
            <a:ext cx="1915886" cy="280405"/>
          </a:xfrm>
          <a:prstGeom prst="rect">
            <a:avLst/>
          </a:prstGeom>
        </p:spPr>
        <p:txBody>
          <a:bodyPr vert="horz" wrap="square" lIns="91440" tIns="91440" rIns="91440" bIns="91440" rtlCol="0" anchor="t">
            <a:noAutofit/>
          </a:bodyPr>
          <a:lstStyle/>
          <a:p>
            <a:pPr marL="171450" indent="-171450">
              <a:buFont typeface="Wingdings" pitchFamily="2" charset="2"/>
              <a:buChar char="§"/>
            </a:pPr>
            <a:endParaRPr lang="en-US" sz="1600" dirty="0" err="1" smtClean="0">
              <a:latin typeface="Segoe UI" pitchFamily="34" charset="0"/>
              <a:ea typeface="Segoe UI" pitchFamily="34" charset="0"/>
              <a:cs typeface="Segoe UI" pitchFamily="34" charset="0"/>
            </a:endParaRPr>
          </a:p>
        </p:txBody>
      </p:sp>
      <p:sp>
        <p:nvSpPr>
          <p:cNvPr id="40" name="TextBox 39"/>
          <p:cNvSpPr txBox="1"/>
          <p:nvPr/>
        </p:nvSpPr>
        <p:spPr>
          <a:xfrm>
            <a:off x="667028" y="1240817"/>
            <a:ext cx="1983856" cy="353283"/>
          </a:xfrm>
          <a:prstGeom prst="rect">
            <a:avLst/>
          </a:prstGeom>
        </p:spPr>
        <p:txBody>
          <a:bodyPr vert="horz" wrap="square" lIns="91440" tIns="91440" rIns="91440" bIns="91440" rtlCol="0" anchor="t">
            <a:noAutofit/>
          </a:bodyPr>
          <a:lstStyle/>
          <a:p>
            <a:pPr marL="171450" indent="-171450">
              <a:buFont typeface="Wingdings" pitchFamily="2" charset="2"/>
              <a:buChar char="§"/>
            </a:pPr>
            <a:r>
              <a:rPr lang="en-US" sz="1600" dirty="0" smtClean="0">
                <a:latin typeface="Segoe UI" pitchFamily="34" charset="0"/>
                <a:ea typeface="Segoe UI" pitchFamily="34" charset="0"/>
                <a:cs typeface="Segoe UI" pitchFamily="34" charset="0"/>
              </a:rPr>
              <a:t> SOURCE DATA </a:t>
            </a:r>
          </a:p>
        </p:txBody>
      </p:sp>
      <p:sp>
        <p:nvSpPr>
          <p:cNvPr id="41" name="TextBox 40"/>
          <p:cNvSpPr txBox="1"/>
          <p:nvPr/>
        </p:nvSpPr>
        <p:spPr>
          <a:xfrm>
            <a:off x="4891314" y="1152496"/>
            <a:ext cx="1828800" cy="405166"/>
          </a:xfrm>
          <a:prstGeom prst="rect">
            <a:avLst/>
          </a:prstGeom>
        </p:spPr>
        <p:txBody>
          <a:bodyPr vert="horz" wrap="square" lIns="91440" tIns="91440" rIns="91440" bIns="91440" rtlCol="0" anchor="t">
            <a:noAutofit/>
          </a:bodyPr>
          <a:lstStyle/>
          <a:p>
            <a:pPr marL="171450" indent="-171450">
              <a:buFont typeface="Wingdings" pitchFamily="2" charset="2"/>
              <a:buChar char="§"/>
            </a:pPr>
            <a:r>
              <a:rPr lang="en-US" sz="1600" dirty="0" smtClean="0">
                <a:latin typeface="Segoe UI" pitchFamily="34" charset="0"/>
                <a:ea typeface="Segoe UI" pitchFamily="34" charset="0"/>
                <a:cs typeface="Segoe UI" pitchFamily="34" charset="0"/>
              </a:rPr>
              <a:t>DESTINATION</a:t>
            </a:r>
          </a:p>
        </p:txBody>
      </p:sp>
      <p:sp>
        <p:nvSpPr>
          <p:cNvPr id="42" name="TextBox 41"/>
          <p:cNvSpPr txBox="1"/>
          <p:nvPr/>
        </p:nvSpPr>
        <p:spPr>
          <a:xfrm>
            <a:off x="8621486" y="1153733"/>
            <a:ext cx="2249714" cy="316845"/>
          </a:xfrm>
          <a:prstGeom prst="rect">
            <a:avLst/>
          </a:prstGeom>
        </p:spPr>
        <p:txBody>
          <a:bodyPr vert="horz" wrap="square" lIns="91440" tIns="91440" rIns="91440" bIns="91440" rtlCol="0" anchor="t">
            <a:noAutofit/>
          </a:bodyPr>
          <a:lstStyle/>
          <a:p>
            <a:pPr marL="171450" indent="-171450">
              <a:buFont typeface="Wingdings" pitchFamily="2" charset="2"/>
              <a:buChar char="§"/>
            </a:pPr>
            <a:r>
              <a:rPr lang="en-US" sz="1600" dirty="0" smtClean="0">
                <a:latin typeface="Segoe UI" pitchFamily="34" charset="0"/>
                <a:ea typeface="Segoe UI" pitchFamily="34" charset="0"/>
                <a:cs typeface="Segoe UI" pitchFamily="34" charset="0"/>
              </a:rPr>
              <a:t>RESULTS</a:t>
            </a:r>
          </a:p>
        </p:txBody>
      </p:sp>
      <p:cxnSp>
        <p:nvCxnSpPr>
          <p:cNvPr id="60" name="Straight Arrow Connector 59"/>
          <p:cNvCxnSpPr/>
          <p:nvPr/>
        </p:nvCxnSpPr>
        <p:spPr>
          <a:xfrm rot="5400000" flipH="1" flipV="1">
            <a:off x="2075543" y="2583543"/>
            <a:ext cx="2859314" cy="222068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25" idx="7"/>
          </p:cNvCxnSpPr>
          <p:nvPr/>
        </p:nvCxnSpPr>
        <p:spPr>
          <a:xfrm rot="5400000" flipH="1" flipV="1">
            <a:off x="2829163" y="1777884"/>
            <a:ext cx="1300034" cy="22727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a:stCxn id="24" idx="7"/>
          </p:cNvCxnSpPr>
          <p:nvPr/>
        </p:nvCxnSpPr>
        <p:spPr>
          <a:xfrm rot="16200000" flipH="1">
            <a:off x="3355845" y="1004531"/>
            <a:ext cx="344019" cy="2175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rot="19791954">
            <a:off x="2257210" y="2489397"/>
            <a:ext cx="2196291" cy="473830"/>
          </a:xfrm>
          <a:prstGeom prst="rect">
            <a:avLst/>
          </a:prstGeom>
        </p:spPr>
        <p:txBody>
          <a:bodyPr vert="horz" wrap="square" lIns="91440" tIns="91440" rIns="91440" bIns="91440" rtlCol="0" anchor="t">
            <a:noAutofit/>
          </a:bodyPr>
          <a:lstStyle/>
          <a:p>
            <a:pPr marL="171450" indent="-171450">
              <a:buFont typeface="Wingdings" pitchFamily="2" charset="2"/>
              <a:buChar char="§"/>
            </a:pPr>
            <a:r>
              <a:rPr lang="en-US" sz="1600" dirty="0" smtClean="0">
                <a:latin typeface="Segoe UI" pitchFamily="34" charset="0"/>
                <a:ea typeface="Segoe UI" pitchFamily="34" charset="0"/>
                <a:cs typeface="Segoe UI" pitchFamily="34" charset="0"/>
              </a:rPr>
              <a:t>IMPORTING DATA</a:t>
            </a:r>
          </a:p>
        </p:txBody>
      </p:sp>
      <p:sp>
        <p:nvSpPr>
          <p:cNvPr id="28" name="TextBox 27"/>
          <p:cNvSpPr txBox="1"/>
          <p:nvPr/>
        </p:nvSpPr>
        <p:spPr>
          <a:xfrm rot="18545899">
            <a:off x="2621409" y="4083544"/>
            <a:ext cx="2196291" cy="473830"/>
          </a:xfrm>
          <a:prstGeom prst="rect">
            <a:avLst/>
          </a:prstGeom>
        </p:spPr>
        <p:txBody>
          <a:bodyPr vert="horz" wrap="square" lIns="91440" tIns="91440" rIns="91440" bIns="91440" rtlCol="0" anchor="t">
            <a:noAutofit/>
          </a:bodyPr>
          <a:lstStyle/>
          <a:p>
            <a:pPr marL="171450" indent="-171450">
              <a:buFont typeface="Wingdings" pitchFamily="2" charset="2"/>
              <a:buChar char="§"/>
            </a:pPr>
            <a:r>
              <a:rPr lang="en-US" sz="1600" dirty="0" smtClean="0">
                <a:latin typeface="Segoe UI" pitchFamily="34" charset="0"/>
                <a:ea typeface="Segoe UI" pitchFamily="34" charset="0"/>
                <a:cs typeface="Segoe UI" pitchFamily="34" charset="0"/>
              </a:rPr>
              <a:t>IMPORTING DATA</a:t>
            </a:r>
          </a:p>
        </p:txBody>
      </p:sp>
      <p:sp>
        <p:nvSpPr>
          <p:cNvPr id="29" name="TextBox 28"/>
          <p:cNvSpPr txBox="1"/>
          <p:nvPr/>
        </p:nvSpPr>
        <p:spPr>
          <a:xfrm rot="913926">
            <a:off x="2257209" y="1656332"/>
            <a:ext cx="2196291" cy="473830"/>
          </a:xfrm>
          <a:prstGeom prst="rect">
            <a:avLst/>
          </a:prstGeom>
        </p:spPr>
        <p:txBody>
          <a:bodyPr vert="horz" wrap="square" lIns="91440" tIns="91440" rIns="91440" bIns="91440" rtlCol="0" anchor="t">
            <a:noAutofit/>
          </a:bodyPr>
          <a:lstStyle/>
          <a:p>
            <a:pPr marL="171450" indent="-171450">
              <a:buFont typeface="Wingdings" pitchFamily="2" charset="2"/>
              <a:buChar char="§"/>
            </a:pPr>
            <a:r>
              <a:rPr lang="en-US" sz="1600" dirty="0" smtClean="0">
                <a:latin typeface="Segoe UI" pitchFamily="34" charset="0"/>
                <a:ea typeface="Segoe UI" pitchFamily="34" charset="0"/>
                <a:cs typeface="Segoe UI" pitchFamily="34" charset="0"/>
              </a:rPr>
              <a:t>IMPORTING DATA</a:t>
            </a:r>
          </a:p>
        </p:txBody>
      </p:sp>
    </p:spTree>
    <p:extLst>
      <p:ext uri="{BB962C8B-B14F-4D97-AF65-F5344CB8AC3E}">
        <p14:creationId xmlns="" xmlns:p14="http://schemas.microsoft.com/office/powerpoint/2010/main" val="2573505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cxnSp>
        <p:nvCxnSpPr>
          <p:cNvPr id="3" name="Straight Connector 2">
            <a:extLst>
              <a:ext uri="{FF2B5EF4-FFF2-40B4-BE49-F238E27FC236}">
                <a16:creationId xmlns="" xmlns:a16="http://schemas.microsoft.com/office/drawing/2014/main" id="{739B2E61-97E6-4077-8B01-5042F19DC0CE}"/>
              </a:ext>
            </a:extLst>
          </p:cNvPr>
          <p:cNvCxnSpPr>
            <a:cxnSpLocks/>
          </p:cNvCxnSpPr>
          <p:nvPr/>
        </p:nvCxnSpPr>
        <p:spPr>
          <a:xfrm>
            <a:off x="751113" y="1092200"/>
            <a:ext cx="1036320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 xmlns:a16="http://schemas.microsoft.com/office/drawing/2014/main" id="{9719E8BC-423C-4A53-B076-903718D64D8F}"/>
              </a:ext>
            </a:extLst>
          </p:cNvPr>
          <p:cNvSpPr/>
          <p:nvPr/>
        </p:nvSpPr>
        <p:spPr>
          <a:xfrm>
            <a:off x="667028" y="460666"/>
            <a:ext cx="1612929" cy="451174"/>
          </a:xfrm>
          <a:prstGeom prst="rect">
            <a:avLst/>
          </a:prstGeom>
        </p:spPr>
        <p:txBody>
          <a:bodyPr wrap="none" lIns="121755" tIns="60877" rIns="121755" bIns="60877">
            <a:spAutoFit/>
          </a:bodyPr>
          <a:lstStyle/>
          <a:p>
            <a:pPr marL="0" marR="0" lvl="0" indent="0" algn="l" defTabSz="914400" rtl="0" eaLnBrk="1" fontAlgn="auto" latinLnBrk="0" hangingPunct="1">
              <a:lnSpc>
                <a:spcPct val="100000"/>
              </a:lnSpc>
              <a:spcBef>
                <a:spcPts val="800"/>
              </a:spcBef>
              <a:spcAft>
                <a:spcPts val="0"/>
              </a:spcAft>
              <a:buClr>
                <a:srgbClr val="000000"/>
              </a:buClr>
              <a:buSzTx/>
              <a:buFontTx/>
              <a:buNone/>
              <a:tabLst/>
              <a:defRPr/>
            </a:pPr>
            <a:r>
              <a:rPr kumimoji="0" lang="en-US" sz="2133" b="0" i="0" u="none" strike="noStrike" kern="0" cap="all" spc="1067" normalizeH="0" baseline="0" noProof="0" dirty="0">
                <a:ln w="3175">
                  <a:noFill/>
                </a:ln>
                <a:solidFill>
                  <a:srgbClr val="0078D7"/>
                </a:solidFill>
                <a:effectLst/>
                <a:uLnTx/>
                <a:uFillTx/>
                <a:latin typeface="Segoe UI Semilight"/>
                <a:ea typeface="+mn-ea"/>
                <a:cs typeface="Segoe UI Semilight" charset="0"/>
                <a:sym typeface="Arial"/>
              </a:rPr>
              <a:t>PRICE</a:t>
            </a:r>
          </a:p>
        </p:txBody>
      </p:sp>
      <p:pic>
        <p:nvPicPr>
          <p:cNvPr id="9" name="Picture 8" descr="A close up of a logo&#10;&#10;Description generated with very high confidence">
            <a:extLst>
              <a:ext uri="{FF2B5EF4-FFF2-40B4-BE49-F238E27FC236}">
                <a16:creationId xmlns="" xmlns:a16="http://schemas.microsoft.com/office/drawing/2014/main" id="{CE2D3E00-1400-49ED-A23C-334596036CE7}"/>
              </a:ext>
            </a:extLst>
          </p:cNvPr>
          <p:cNvPicPr>
            <a:picLocks noChangeAspect="1"/>
          </p:cNvPicPr>
          <p:nvPr/>
        </p:nvPicPr>
        <p:blipFill>
          <a:blip r:embed="rId3"/>
          <a:stretch>
            <a:fillRect/>
          </a:stretch>
        </p:blipFill>
        <p:spPr>
          <a:xfrm>
            <a:off x="10361858" y="132443"/>
            <a:ext cx="1645923" cy="457201"/>
          </a:xfrm>
          <a:prstGeom prst="rect">
            <a:avLst/>
          </a:prstGeom>
        </p:spPr>
      </p:pic>
    </p:spTree>
    <p:extLst>
      <p:ext uri="{BB962C8B-B14F-4D97-AF65-F5344CB8AC3E}">
        <p14:creationId xmlns="" xmlns:p14="http://schemas.microsoft.com/office/powerpoint/2010/main" val="414297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cxnSp>
        <p:nvCxnSpPr>
          <p:cNvPr id="3" name="Straight Connector 2">
            <a:extLst>
              <a:ext uri="{FF2B5EF4-FFF2-40B4-BE49-F238E27FC236}">
                <a16:creationId xmlns="" xmlns:a16="http://schemas.microsoft.com/office/drawing/2014/main" id="{739B2E61-97E6-4077-8B01-5042F19DC0CE}"/>
              </a:ext>
            </a:extLst>
          </p:cNvPr>
          <p:cNvCxnSpPr>
            <a:cxnSpLocks/>
          </p:cNvCxnSpPr>
          <p:nvPr/>
        </p:nvCxnSpPr>
        <p:spPr>
          <a:xfrm>
            <a:off x="751113" y="1092200"/>
            <a:ext cx="1036320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 xmlns:a16="http://schemas.microsoft.com/office/drawing/2014/main" id="{9719E8BC-423C-4A53-B076-903718D64D8F}"/>
              </a:ext>
            </a:extLst>
          </p:cNvPr>
          <p:cNvSpPr/>
          <p:nvPr/>
        </p:nvSpPr>
        <p:spPr>
          <a:xfrm>
            <a:off x="610930" y="495075"/>
            <a:ext cx="2529975" cy="451174"/>
          </a:xfrm>
          <a:prstGeom prst="rect">
            <a:avLst/>
          </a:prstGeom>
        </p:spPr>
        <p:txBody>
          <a:bodyPr wrap="none" lIns="121755" tIns="60877" rIns="121755" bIns="60877">
            <a:spAutoFit/>
          </a:bodyPr>
          <a:lstStyle/>
          <a:p>
            <a:pPr marL="0" marR="0" lvl="0" indent="0" algn="l" defTabSz="914400" rtl="0" eaLnBrk="1" fontAlgn="auto" latinLnBrk="0" hangingPunct="1">
              <a:lnSpc>
                <a:spcPct val="100000"/>
              </a:lnSpc>
              <a:spcBef>
                <a:spcPts val="800"/>
              </a:spcBef>
              <a:spcAft>
                <a:spcPts val="0"/>
              </a:spcAft>
              <a:buClr>
                <a:srgbClr val="000000"/>
              </a:buClr>
              <a:buSzTx/>
              <a:buFontTx/>
              <a:buNone/>
              <a:tabLst/>
              <a:defRPr/>
            </a:pPr>
            <a:r>
              <a:rPr lang="en-US" sz="2133" kern="0" cap="all" spc="1067" dirty="0">
                <a:ln w="3175">
                  <a:noFill/>
                </a:ln>
                <a:solidFill>
                  <a:srgbClr val="0078D7"/>
                </a:solidFill>
                <a:latin typeface="Segoe UI Semilight"/>
                <a:cs typeface="Segoe UI Semilight" charset="0"/>
                <a:sym typeface="Arial"/>
              </a:rPr>
              <a:t>training</a:t>
            </a:r>
            <a:endParaRPr kumimoji="0" lang="en-US" sz="2133" b="0" i="0" u="none" strike="noStrike" kern="0" cap="all" spc="1067" normalizeH="0" baseline="0" noProof="0" dirty="0">
              <a:ln w="3175">
                <a:noFill/>
              </a:ln>
              <a:solidFill>
                <a:srgbClr val="0078D7"/>
              </a:solidFill>
              <a:effectLst/>
              <a:uLnTx/>
              <a:uFillTx/>
              <a:latin typeface="Segoe UI Semilight"/>
              <a:ea typeface="+mn-ea"/>
              <a:cs typeface="Segoe UI Semilight" charset="0"/>
              <a:sym typeface="Arial"/>
            </a:endParaRPr>
          </a:p>
        </p:txBody>
      </p:sp>
      <p:pic>
        <p:nvPicPr>
          <p:cNvPr id="9" name="Picture 8" descr="A close up of a logo&#10;&#10;Description generated with very high confidence">
            <a:extLst>
              <a:ext uri="{FF2B5EF4-FFF2-40B4-BE49-F238E27FC236}">
                <a16:creationId xmlns="" xmlns:a16="http://schemas.microsoft.com/office/drawing/2014/main" id="{CE2D3E00-1400-49ED-A23C-334596036CE7}"/>
              </a:ext>
            </a:extLst>
          </p:cNvPr>
          <p:cNvPicPr>
            <a:picLocks noChangeAspect="1"/>
          </p:cNvPicPr>
          <p:nvPr/>
        </p:nvPicPr>
        <p:blipFill>
          <a:blip r:embed="rId3"/>
          <a:stretch>
            <a:fillRect/>
          </a:stretch>
        </p:blipFill>
        <p:spPr>
          <a:xfrm>
            <a:off x="10361858" y="132443"/>
            <a:ext cx="1645923" cy="457201"/>
          </a:xfrm>
          <a:prstGeom prst="rect">
            <a:avLst/>
          </a:prstGeom>
        </p:spPr>
      </p:pic>
      <p:graphicFrame>
        <p:nvGraphicFramePr>
          <p:cNvPr id="2" name="Table 1">
            <a:extLst>
              <a:ext uri="{FF2B5EF4-FFF2-40B4-BE49-F238E27FC236}">
                <a16:creationId xmlns="" xmlns:a16="http://schemas.microsoft.com/office/drawing/2014/main" id="{A69C65A1-307A-4F61-830D-41F2D710AAF7}"/>
              </a:ext>
            </a:extLst>
          </p:cNvPr>
          <p:cNvGraphicFramePr>
            <a:graphicFrameLocks noGrp="1"/>
          </p:cNvGraphicFramePr>
          <p:nvPr>
            <p:extLst>
              <p:ext uri="{D42A27DB-BD31-4B8C-83A1-F6EECF244321}">
                <p14:modId xmlns="" xmlns:p14="http://schemas.microsoft.com/office/powerpoint/2010/main" val="3537620170"/>
              </p:ext>
            </p:extLst>
          </p:nvPr>
        </p:nvGraphicFramePr>
        <p:xfrm>
          <a:off x="751113" y="1975751"/>
          <a:ext cx="10289005" cy="2112874"/>
        </p:xfrm>
        <a:graphic>
          <a:graphicData uri="http://schemas.openxmlformats.org/drawingml/2006/table">
            <a:tbl>
              <a:tblPr firstRow="1" bandRow="1">
                <a:tableStyleId>{5C22544A-7EE6-4342-B048-85BDC9FD1C3A}</a:tableStyleId>
              </a:tblPr>
              <a:tblGrid>
                <a:gridCol w="1715392">
                  <a:extLst>
                    <a:ext uri="{9D8B030D-6E8A-4147-A177-3AD203B41FA5}">
                      <a16:colId xmlns="" xmlns:a16="http://schemas.microsoft.com/office/drawing/2014/main" val="2566065366"/>
                    </a:ext>
                  </a:extLst>
                </a:gridCol>
                <a:gridCol w="1614160">
                  <a:extLst>
                    <a:ext uri="{9D8B030D-6E8A-4147-A177-3AD203B41FA5}">
                      <a16:colId xmlns="" xmlns:a16="http://schemas.microsoft.com/office/drawing/2014/main" val="1711508352"/>
                    </a:ext>
                  </a:extLst>
                </a:gridCol>
                <a:gridCol w="917394">
                  <a:extLst>
                    <a:ext uri="{9D8B030D-6E8A-4147-A177-3AD203B41FA5}">
                      <a16:colId xmlns="" xmlns:a16="http://schemas.microsoft.com/office/drawing/2014/main" val="4177315288"/>
                    </a:ext>
                  </a:extLst>
                </a:gridCol>
                <a:gridCol w="623536">
                  <a:extLst>
                    <a:ext uri="{9D8B030D-6E8A-4147-A177-3AD203B41FA5}">
                      <a16:colId xmlns="" xmlns:a16="http://schemas.microsoft.com/office/drawing/2014/main" val="3619704168"/>
                    </a:ext>
                  </a:extLst>
                </a:gridCol>
                <a:gridCol w="5418523">
                  <a:extLst>
                    <a:ext uri="{9D8B030D-6E8A-4147-A177-3AD203B41FA5}">
                      <a16:colId xmlns="" xmlns:a16="http://schemas.microsoft.com/office/drawing/2014/main" val="4054200371"/>
                    </a:ext>
                  </a:extLst>
                </a:gridCol>
              </a:tblGrid>
              <a:tr h="325476">
                <a:tc>
                  <a:txBody>
                    <a:bodyPr/>
                    <a:lstStyle/>
                    <a:p>
                      <a:r>
                        <a:rPr lang="en-US" sz="1200" b="0" dirty="0"/>
                        <a:t>Training</a:t>
                      </a:r>
                    </a:p>
                  </a:txBody>
                  <a:tcPr/>
                </a:tc>
                <a:tc>
                  <a:txBody>
                    <a:bodyPr/>
                    <a:lstStyle/>
                    <a:p>
                      <a:r>
                        <a:rPr lang="en-US" sz="1200" b="0" dirty="0"/>
                        <a:t>Particulars</a:t>
                      </a:r>
                    </a:p>
                  </a:txBody>
                  <a:tcPr/>
                </a:tc>
                <a:tc>
                  <a:txBody>
                    <a:bodyPr/>
                    <a:lstStyle/>
                    <a:p>
                      <a:r>
                        <a:rPr lang="en-US" sz="1200" b="0" dirty="0"/>
                        <a:t>Sessions</a:t>
                      </a:r>
                    </a:p>
                  </a:txBody>
                  <a:tcPr/>
                </a:tc>
                <a:tc>
                  <a:txBody>
                    <a:bodyPr/>
                    <a:lstStyle/>
                    <a:p>
                      <a:r>
                        <a:rPr lang="en-US" sz="1200" b="0" dirty="0"/>
                        <a:t>Pax</a:t>
                      </a:r>
                    </a:p>
                  </a:txBody>
                  <a:tcPr/>
                </a:tc>
                <a:tc>
                  <a:txBody>
                    <a:bodyPr/>
                    <a:lstStyle/>
                    <a:p>
                      <a:r>
                        <a:rPr lang="en-US" sz="1200" b="0" dirty="0"/>
                        <a:t>Details</a:t>
                      </a:r>
                    </a:p>
                  </a:txBody>
                  <a:tcPr/>
                </a:tc>
                <a:extLst>
                  <a:ext uri="{0D108BD9-81ED-4DB2-BD59-A6C34878D82A}">
                    <a16:rowId xmlns="" xmlns:a16="http://schemas.microsoft.com/office/drawing/2014/main" val="2325053962"/>
                  </a:ext>
                </a:extLst>
              </a:tr>
              <a:tr h="893699">
                <a:tc>
                  <a:txBody>
                    <a:bodyPr/>
                    <a:lstStyle/>
                    <a:p>
                      <a:r>
                        <a:rPr lang="en-US" sz="1200" b="0" i="0" kern="1200" dirty="0">
                          <a:solidFill>
                            <a:schemeClr val="dk1"/>
                          </a:solidFill>
                          <a:effectLst/>
                          <a:latin typeface="+mn-lt"/>
                          <a:ea typeface="+mn-ea"/>
                          <a:cs typeface="+mn-cs"/>
                        </a:rPr>
                        <a:t>Admin Training</a:t>
                      </a:r>
                      <a:endParaRPr lang="en-US" sz="1200" b="0" dirty="0"/>
                    </a:p>
                  </a:txBody>
                  <a:tcPr/>
                </a:tc>
                <a:tc>
                  <a:txBody>
                    <a:bodyPr/>
                    <a:lstStyle/>
                    <a:p>
                      <a:pPr marL="0" marR="0" lvl="0" indent="0" algn="l" defTabSz="1085996" rtl="0" eaLnBrk="1" fontAlgn="auto" latinLnBrk="0" hangingPunct="1">
                        <a:lnSpc>
                          <a:spcPct val="100000"/>
                        </a:lnSpc>
                        <a:spcBef>
                          <a:spcPts val="0"/>
                        </a:spcBef>
                        <a:spcAft>
                          <a:spcPts val="0"/>
                        </a:spcAft>
                        <a:buClrTx/>
                        <a:buSzTx/>
                        <a:buFontTx/>
                        <a:buNone/>
                        <a:tabLst/>
                        <a:defRPr/>
                      </a:pPr>
                      <a:r>
                        <a:rPr lang="en-US" sz="1200" b="0" i="0" kern="1200" dirty="0">
                          <a:solidFill>
                            <a:schemeClr val="dk1"/>
                          </a:solidFill>
                          <a:effectLst/>
                          <a:latin typeface="+mn-lt"/>
                          <a:ea typeface="+mn-ea"/>
                          <a:cs typeface="+mn-cs"/>
                        </a:rPr>
                        <a:t>Admin Manual </a:t>
                      </a:r>
                    </a:p>
                  </a:txBody>
                  <a:tcPr/>
                </a:tc>
                <a:tc>
                  <a:txBody>
                    <a:bodyPr/>
                    <a:lstStyle/>
                    <a:p>
                      <a:r>
                        <a:rPr lang="en-US" sz="1200" b="0" dirty="0"/>
                        <a:t>1</a:t>
                      </a:r>
                    </a:p>
                  </a:txBody>
                  <a:tcPr/>
                </a:tc>
                <a:tc>
                  <a:txBody>
                    <a:bodyPr/>
                    <a:lstStyle/>
                    <a:p>
                      <a:r>
                        <a:rPr lang="en-US" sz="1200" b="0" dirty="0"/>
                        <a:t>2</a:t>
                      </a:r>
                    </a:p>
                  </a:txBody>
                  <a:tcPr/>
                </a:tc>
                <a:tc>
                  <a:txBody>
                    <a:bodyPr/>
                    <a:lstStyle/>
                    <a:p>
                      <a:r>
                        <a:rPr lang="en-US" sz="1200" b="0" dirty="0"/>
                        <a:t>Admin training includes job deployment, monitoring, basic trouble shooting</a:t>
                      </a:r>
                    </a:p>
                    <a:p>
                      <a:r>
                        <a:rPr lang="en-US" sz="1200" b="0" dirty="0"/>
                        <a:t>Server &amp; Cluster maintenance</a:t>
                      </a:r>
                    </a:p>
                    <a:p>
                      <a:r>
                        <a:rPr lang="en-US" sz="1200" b="0" dirty="0"/>
                        <a:t>HA/DR switching </a:t>
                      </a:r>
                    </a:p>
                    <a:p>
                      <a:r>
                        <a:rPr lang="en-US" sz="1200" b="0" dirty="0"/>
                        <a:t>User folder maintenance</a:t>
                      </a:r>
                    </a:p>
                  </a:txBody>
                  <a:tcPr/>
                </a:tc>
                <a:extLst>
                  <a:ext uri="{0D108BD9-81ED-4DB2-BD59-A6C34878D82A}">
                    <a16:rowId xmlns="" xmlns:a16="http://schemas.microsoft.com/office/drawing/2014/main" val="1254011156"/>
                  </a:ext>
                </a:extLst>
              </a:tr>
              <a:tr h="893699">
                <a:tc>
                  <a:txBody>
                    <a:bodyPr/>
                    <a:lstStyle/>
                    <a:p>
                      <a:pPr marL="0" marR="0" lvl="1" indent="0" algn="l" defTabSz="1085996" rtl="0" eaLnBrk="1" fontAlgn="auto" latinLnBrk="0" hangingPunct="1">
                        <a:lnSpc>
                          <a:spcPct val="100000"/>
                        </a:lnSpc>
                        <a:spcBef>
                          <a:spcPts val="0"/>
                        </a:spcBef>
                        <a:spcAft>
                          <a:spcPts val="0"/>
                        </a:spcAft>
                        <a:buClrTx/>
                        <a:buSzTx/>
                        <a:buFontTx/>
                        <a:buNone/>
                        <a:tabLst/>
                        <a:defRPr/>
                      </a:pPr>
                      <a:r>
                        <a:rPr lang="en-US" sz="1200" b="0" i="0" kern="1200" dirty="0">
                          <a:solidFill>
                            <a:schemeClr val="dk1"/>
                          </a:solidFill>
                          <a:effectLst/>
                          <a:latin typeface="+mn-lt"/>
                          <a:ea typeface="+mn-ea"/>
                          <a:cs typeface="+mn-cs"/>
                        </a:rPr>
                        <a:t>Application Training</a:t>
                      </a:r>
                    </a:p>
                    <a:p>
                      <a:pPr lvl="1"/>
                      <a:endParaRPr lang="en-US" sz="1200" b="0" dirty="0"/>
                    </a:p>
                  </a:txBody>
                  <a:tcPr/>
                </a:tc>
                <a:tc>
                  <a:txBody>
                    <a:bodyPr/>
                    <a:lstStyle/>
                    <a:p>
                      <a:pPr marL="0" marR="0" lvl="0" indent="0" algn="l" defTabSz="1085996" rtl="0" eaLnBrk="1" fontAlgn="auto" latinLnBrk="0" hangingPunct="1">
                        <a:lnSpc>
                          <a:spcPct val="100000"/>
                        </a:lnSpc>
                        <a:spcBef>
                          <a:spcPts val="0"/>
                        </a:spcBef>
                        <a:spcAft>
                          <a:spcPts val="0"/>
                        </a:spcAft>
                        <a:buClrTx/>
                        <a:buSzTx/>
                        <a:buFontTx/>
                        <a:buNone/>
                        <a:tabLst/>
                        <a:defRPr/>
                      </a:pPr>
                      <a:r>
                        <a:rPr lang="en-US" sz="1200" b="0" i="0" kern="1200" dirty="0">
                          <a:solidFill>
                            <a:schemeClr val="dk1"/>
                          </a:solidFill>
                          <a:effectLst/>
                          <a:latin typeface="+mn-lt"/>
                          <a:ea typeface="+mn-ea"/>
                          <a:cs typeface="+mn-cs"/>
                        </a:rPr>
                        <a:t>User Manual</a:t>
                      </a:r>
                    </a:p>
                    <a:p>
                      <a:pPr marL="0" marR="0" lvl="0" indent="0" algn="l" defTabSz="1085996"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200" b="0" dirty="0"/>
                    </a:p>
                  </a:txBody>
                  <a:tcPr/>
                </a:tc>
                <a:tc>
                  <a:txBody>
                    <a:bodyPr/>
                    <a:lstStyle/>
                    <a:p>
                      <a:r>
                        <a:rPr lang="en-US" sz="1200" b="0" dirty="0"/>
                        <a:t>1</a:t>
                      </a:r>
                    </a:p>
                  </a:txBody>
                  <a:tcPr/>
                </a:tc>
                <a:tc>
                  <a:txBody>
                    <a:bodyPr/>
                    <a:lstStyle/>
                    <a:p>
                      <a:r>
                        <a:rPr lang="en-US" sz="1200" b="0" dirty="0"/>
                        <a:t>10</a:t>
                      </a:r>
                    </a:p>
                  </a:txBody>
                  <a:tcPr/>
                </a:tc>
                <a:tc>
                  <a:txBody>
                    <a:bodyPr/>
                    <a:lstStyle/>
                    <a:p>
                      <a:r>
                        <a:rPr lang="en-US" sz="1200" b="0" dirty="0"/>
                        <a:t>Basic training includes IDE environment, Software usage best practices, modeling, Security, deploying and scheduling. </a:t>
                      </a:r>
                    </a:p>
                  </a:txBody>
                  <a:tcPr/>
                </a:tc>
                <a:extLst>
                  <a:ext uri="{0D108BD9-81ED-4DB2-BD59-A6C34878D82A}">
                    <a16:rowId xmlns="" xmlns:a16="http://schemas.microsoft.com/office/drawing/2014/main" val="3782243406"/>
                  </a:ext>
                </a:extLst>
              </a:tr>
            </a:tbl>
          </a:graphicData>
        </a:graphic>
      </p:graphicFrame>
      <p:sp>
        <p:nvSpPr>
          <p:cNvPr id="6" name="TextBox 5">
            <a:extLst>
              <a:ext uri="{FF2B5EF4-FFF2-40B4-BE49-F238E27FC236}">
                <a16:creationId xmlns="" xmlns:a16="http://schemas.microsoft.com/office/drawing/2014/main" id="{73E350FE-B19A-47C1-BFFF-7EB1CFC80D59}"/>
              </a:ext>
            </a:extLst>
          </p:cNvPr>
          <p:cNvSpPr txBox="1"/>
          <p:nvPr/>
        </p:nvSpPr>
        <p:spPr>
          <a:xfrm>
            <a:off x="684398" y="1250989"/>
            <a:ext cx="10355720" cy="499262"/>
          </a:xfrm>
          <a:prstGeom prst="rect">
            <a:avLst/>
          </a:prstGeom>
        </p:spPr>
        <p:txBody>
          <a:bodyPr vert="horz" wrap="square" lIns="91440" tIns="91440" rIns="91440" bIns="91440" rtlCol="0" anchor="t">
            <a:noAutofit/>
          </a:bodyPr>
          <a:lstStyle/>
          <a:p>
            <a:r>
              <a:rPr lang="en-US" sz="1600" dirty="0">
                <a:latin typeface="Segoe UI" pitchFamily="34" charset="0"/>
                <a:ea typeface="Segoe UI" pitchFamily="34" charset="0"/>
                <a:cs typeface="Segoe UI" pitchFamily="34" charset="0"/>
              </a:rPr>
              <a:t>Accuracy will provide following two trainings along with Product principal after installation of Software. </a:t>
            </a:r>
          </a:p>
        </p:txBody>
      </p:sp>
    </p:spTree>
    <p:extLst>
      <p:ext uri="{BB962C8B-B14F-4D97-AF65-F5344CB8AC3E}">
        <p14:creationId xmlns="" xmlns:p14="http://schemas.microsoft.com/office/powerpoint/2010/main" val="751963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cxnSp>
        <p:nvCxnSpPr>
          <p:cNvPr id="3" name="Straight Connector 2">
            <a:extLst>
              <a:ext uri="{FF2B5EF4-FFF2-40B4-BE49-F238E27FC236}">
                <a16:creationId xmlns="" xmlns:a16="http://schemas.microsoft.com/office/drawing/2014/main" id="{9D2FD4FC-C1EB-40C3-BD52-DADD3B71E4C4}"/>
              </a:ext>
            </a:extLst>
          </p:cNvPr>
          <p:cNvCxnSpPr>
            <a:cxnSpLocks/>
          </p:cNvCxnSpPr>
          <p:nvPr/>
        </p:nvCxnSpPr>
        <p:spPr>
          <a:xfrm>
            <a:off x="751113" y="1092200"/>
            <a:ext cx="103632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 xmlns:a16="http://schemas.microsoft.com/office/drawing/2014/main" id="{EF896C05-ED31-4012-AB10-629B58BA2A79}"/>
              </a:ext>
            </a:extLst>
          </p:cNvPr>
          <p:cNvSpPr/>
          <p:nvPr/>
        </p:nvSpPr>
        <p:spPr>
          <a:xfrm>
            <a:off x="622149" y="482601"/>
            <a:ext cx="3533583" cy="451174"/>
          </a:xfrm>
          <a:prstGeom prst="rect">
            <a:avLst/>
          </a:prstGeom>
        </p:spPr>
        <p:txBody>
          <a:bodyPr wrap="none" lIns="121755" tIns="60877" rIns="121755" bIns="60877">
            <a:spAutoFit/>
          </a:bodyPr>
          <a:lstStyle/>
          <a:p>
            <a:pPr marL="0" marR="0" lvl="0" indent="0" algn="l" defTabSz="914400" rtl="0" eaLnBrk="1" fontAlgn="auto" latinLnBrk="0" hangingPunct="1">
              <a:lnSpc>
                <a:spcPct val="100000"/>
              </a:lnSpc>
              <a:spcBef>
                <a:spcPts val="800"/>
              </a:spcBef>
              <a:spcAft>
                <a:spcPts val="0"/>
              </a:spcAft>
              <a:buClr>
                <a:srgbClr val="000000"/>
              </a:buClr>
              <a:buSzTx/>
              <a:buFontTx/>
              <a:buNone/>
              <a:tabLst/>
              <a:defRPr/>
            </a:pPr>
            <a:r>
              <a:rPr lang="en-US" sz="2133" kern="0" cap="all" spc="1067" dirty="0">
                <a:ln w="3175">
                  <a:noFill/>
                </a:ln>
                <a:solidFill>
                  <a:srgbClr val="0078D7"/>
                </a:solidFill>
                <a:latin typeface="Segoe UI Semilight"/>
                <a:cs typeface="Segoe UI Semilight" charset="0"/>
                <a:sym typeface="Arial"/>
              </a:rPr>
              <a:t>ASSUMPTIONS</a:t>
            </a:r>
            <a:endParaRPr kumimoji="0" lang="en-US" sz="2133" b="0" i="0" u="none" strike="noStrike" kern="0" cap="all" spc="1067" normalizeH="0" baseline="0" noProof="0" dirty="0">
              <a:ln w="3175">
                <a:noFill/>
              </a:ln>
              <a:solidFill>
                <a:srgbClr val="0078D7"/>
              </a:solidFill>
              <a:effectLst/>
              <a:uLnTx/>
              <a:uFillTx/>
              <a:latin typeface="Segoe UI Semilight"/>
              <a:ea typeface="+mn-ea"/>
              <a:cs typeface="Segoe UI Semilight" charset="0"/>
              <a:sym typeface="Arial"/>
            </a:endParaRPr>
          </a:p>
        </p:txBody>
      </p:sp>
      <p:pic>
        <p:nvPicPr>
          <p:cNvPr id="5" name="Picture 4" descr="A close up of a logo&#10;&#10;Description generated with very high confidence">
            <a:extLst>
              <a:ext uri="{FF2B5EF4-FFF2-40B4-BE49-F238E27FC236}">
                <a16:creationId xmlns="" xmlns:a16="http://schemas.microsoft.com/office/drawing/2014/main" id="{E9DC5F95-C5CD-414F-AF3F-684060249D5D}"/>
              </a:ext>
            </a:extLst>
          </p:cNvPr>
          <p:cNvPicPr>
            <a:picLocks noChangeAspect="1"/>
          </p:cNvPicPr>
          <p:nvPr/>
        </p:nvPicPr>
        <p:blipFill>
          <a:blip r:embed="rId3"/>
          <a:stretch>
            <a:fillRect/>
          </a:stretch>
        </p:blipFill>
        <p:spPr>
          <a:xfrm>
            <a:off x="10361858" y="132443"/>
            <a:ext cx="1645923" cy="457201"/>
          </a:xfrm>
          <a:prstGeom prst="rect">
            <a:avLst/>
          </a:prstGeom>
        </p:spPr>
      </p:pic>
      <p:sp>
        <p:nvSpPr>
          <p:cNvPr id="2" name="Rectangle 1">
            <a:extLst>
              <a:ext uri="{FF2B5EF4-FFF2-40B4-BE49-F238E27FC236}">
                <a16:creationId xmlns="" xmlns:a16="http://schemas.microsoft.com/office/drawing/2014/main" id="{D538FBDC-38C2-4874-A0D5-79D3126A6AE6}"/>
              </a:ext>
            </a:extLst>
          </p:cNvPr>
          <p:cNvSpPr/>
          <p:nvPr/>
        </p:nvSpPr>
        <p:spPr>
          <a:xfrm>
            <a:off x="622149" y="1247006"/>
            <a:ext cx="10742192" cy="5478551"/>
          </a:xfrm>
          <a:prstGeom prst="rect">
            <a:avLst/>
          </a:prstGeom>
        </p:spPr>
        <p:txBody>
          <a:bodyPr wrap="square">
            <a:spAutoFit/>
          </a:bodyPr>
          <a:lstStyle/>
          <a:p>
            <a:pPr marL="342900" lvl="0" indent="-342900" algn="just">
              <a:lnSpc>
                <a:spcPct val="115000"/>
              </a:lnSpc>
              <a:spcAft>
                <a:spcPts val="0"/>
              </a:spcAft>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There is no software licenses required. Accuracy can leverage open source software for doing this work.</a:t>
            </a:r>
            <a:endParaRPr lang="en-PH"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15000"/>
              </a:lnSpc>
              <a:spcAft>
                <a:spcPts val="0"/>
              </a:spcAft>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Additional scope beyond the scope of this proposal will be covered with a service request.</a:t>
            </a:r>
            <a:endParaRPr lang="en-PH"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15000"/>
              </a:lnSpc>
              <a:spcAft>
                <a:spcPts val="0"/>
              </a:spcAft>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This is a SaaS Service, hence no Hardware or Software required</a:t>
            </a:r>
            <a:endParaRPr lang="en-PH"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15000"/>
              </a:lnSpc>
              <a:spcAft>
                <a:spcPts val="0"/>
              </a:spcAft>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Customer will facilitate working with their Infra, Vendors and other third parties. </a:t>
            </a:r>
            <a:endParaRPr lang="en-PH"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50000"/>
              </a:lnSpc>
              <a:spcAft>
                <a:spcPts val="0"/>
              </a:spcAft>
              <a:buFont typeface="+mj-lt"/>
              <a:buAutoNum type="arabicPeriod"/>
            </a:pPr>
            <a:r>
              <a:rPr lang="en-IN" dirty="0">
                <a:latin typeface="Calibri" panose="020F0502020204030204" pitchFamily="34" charset="0"/>
                <a:ea typeface="Calibri" panose="020F0502020204030204" pitchFamily="34" charset="0"/>
                <a:cs typeface="Calibri" panose="020F0502020204030204" pitchFamily="34" charset="0"/>
              </a:rPr>
              <a:t>Customer should facilitate for all pre-requisites for installation.</a:t>
            </a:r>
            <a:endParaRPr lang="en-PH"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50000"/>
              </a:lnSpc>
              <a:spcAft>
                <a:spcPts val="0"/>
              </a:spcAft>
              <a:buFont typeface="+mj-lt"/>
              <a:buAutoNum type="arabicPeriod"/>
            </a:pPr>
            <a:r>
              <a:rPr lang="en-IN" dirty="0">
                <a:latin typeface="Calibri" panose="020F0502020204030204" pitchFamily="34" charset="0"/>
                <a:ea typeface="Calibri" panose="020F0502020204030204" pitchFamily="34" charset="0"/>
                <a:cs typeface="Calibri" panose="020F0502020204030204" pitchFamily="34" charset="0"/>
              </a:rPr>
              <a:t>Services should be in Manila location only.</a:t>
            </a:r>
            <a:endParaRPr lang="en-PH"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50000"/>
              </a:lnSpc>
              <a:spcAft>
                <a:spcPts val="0"/>
              </a:spcAft>
              <a:buFont typeface="+mj-lt"/>
              <a:buAutoNum type="arabicPeriod"/>
            </a:pPr>
            <a:r>
              <a:rPr lang="en-IN" dirty="0">
                <a:latin typeface="Calibri" panose="020F0502020204030204" pitchFamily="34" charset="0"/>
                <a:ea typeface="Calibri" panose="020F0502020204030204" pitchFamily="34" charset="0"/>
                <a:cs typeface="Calibri" panose="020F0502020204030204" pitchFamily="34" charset="0"/>
              </a:rPr>
              <a:t>All necessary logistics required to execute the project shall be provided by the Customer.</a:t>
            </a:r>
            <a:endParaRPr lang="en-PH"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50000"/>
              </a:lnSpc>
              <a:spcAft>
                <a:spcPts val="0"/>
              </a:spcAft>
              <a:buFont typeface="+mj-lt"/>
              <a:buAutoNum type="arabicPeriod"/>
            </a:pPr>
            <a:r>
              <a:rPr lang="en-IN" dirty="0">
                <a:latin typeface="Calibri" panose="020F0502020204030204" pitchFamily="34" charset="0"/>
                <a:ea typeface="Calibri" panose="020F0502020204030204" pitchFamily="34" charset="0"/>
                <a:cs typeface="Calibri" panose="020F0502020204030204" pitchFamily="34" charset="0"/>
              </a:rPr>
              <a:t>Security, hardening not covered in this scope.</a:t>
            </a:r>
            <a:endParaRPr lang="en-PH"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50000"/>
              </a:lnSpc>
              <a:spcAft>
                <a:spcPts val="0"/>
              </a:spcAft>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Customer teams should commit to project plan schedules agreed for meetings, UAT etc. any delays due to this must be compensated by Customer. </a:t>
            </a:r>
            <a:endParaRPr lang="en-PH"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50000"/>
              </a:lnSpc>
              <a:spcAft>
                <a:spcPts val="0"/>
              </a:spcAft>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It is assumed that customer resources are dedicated and available to work with Accuracy resources as per the project timeline</a:t>
            </a:r>
            <a:endParaRPr lang="en-PH"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50000"/>
              </a:lnSpc>
              <a:spcAft>
                <a:spcPts val="0"/>
              </a:spcAft>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Accuracy’s resources and Accuracy’s subcontractors’ resources may perform services remotely or on-site from Accuracy facilities, Customer facilities, or Accuracy’s partner’s facilities</a:t>
            </a:r>
            <a:r>
              <a:rPr lang="en-IN" b="1" dirty="0">
                <a:latin typeface="Calibri" panose="020F0502020204030204" pitchFamily="34" charset="0"/>
                <a:ea typeface="Calibri" panose="020F0502020204030204" pitchFamily="34" charset="0"/>
                <a:cs typeface="Calibri" panose="020F0502020204030204" pitchFamily="34" charset="0"/>
              </a:rPr>
              <a:t> </a:t>
            </a:r>
            <a:endParaRPr lang="en-PH"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 xmlns:p14="http://schemas.microsoft.com/office/powerpoint/2010/main" val="1513592498"/>
      </p:ext>
    </p:extLst>
  </p:cSld>
  <p:clrMapOvr>
    <a:masterClrMapping/>
  </p:clrMapOvr>
</p:sld>
</file>

<file path=ppt/theme/theme1.xml><?xml version="1.0" encoding="utf-8"?>
<a:theme xmlns:a="http://schemas.openxmlformats.org/drawingml/2006/main" name="7_FY15 Enterprise identity theme">
  <a:themeElements>
    <a:clrScheme name="Custom 11">
      <a:dk1>
        <a:srgbClr val="505050"/>
      </a:dk1>
      <a:lt1>
        <a:sysClr val="window" lastClr="FFFFFF"/>
      </a:lt1>
      <a:dk2>
        <a:srgbClr val="0072C6"/>
      </a:dk2>
      <a:lt2>
        <a:srgbClr val="000000"/>
      </a:lt2>
      <a:accent1>
        <a:srgbClr val="107C10"/>
      </a:accent1>
      <a:accent2>
        <a:srgbClr val="FFB900"/>
      </a:accent2>
      <a:accent3>
        <a:srgbClr val="D83B01"/>
      </a:accent3>
      <a:accent4>
        <a:srgbClr val="00BCF2"/>
      </a:accent4>
      <a:accent5>
        <a:srgbClr val="002050"/>
      </a:accent5>
      <a:accent6>
        <a:srgbClr val="5C2D91"/>
      </a:accent6>
      <a:hlink>
        <a:srgbClr val="FFFFFF"/>
      </a:hlink>
      <a:folHlink>
        <a:srgbClr val="FFFFFF"/>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defPPr>
          <a:defRPr sz="1200" dirty="0"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 xmlns:thm15="http://schemas.microsoft.com/office/thememl/2012/main" name="FY16 Enterprise Presentation Template_16x9_Light" id="{D94285E2-4CD6-4D37-83EC-5DC2EB05E779}" vid="{EA3CA41A-3039-4174-BD48-C6A3A2A5229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379</TotalTime>
  <Words>1491</Words>
  <Application>Microsoft Office PowerPoint</Application>
  <PresentationFormat>Custom</PresentationFormat>
  <Paragraphs>150</Paragraphs>
  <Slides>11</Slides>
  <Notes>11</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7_FY15 Enterprise identity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Mohanrao Thotakura</dc:creator>
  <cp:lastModifiedBy>mahesh</cp:lastModifiedBy>
  <cp:revision>36</cp:revision>
  <dcterms:created xsi:type="dcterms:W3CDTF">2019-04-14T16:10:11Z</dcterms:created>
  <dcterms:modified xsi:type="dcterms:W3CDTF">2019-05-02T03:07:33Z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mothotak@microsoft.com</vt:lpwstr>
  </property>
  <property fmtid="{D5CDD505-2E9C-101B-9397-08002B2CF9AE}" pid="5" name="MSIP_Label_f42aa342-8706-4288-bd11-ebb85995028c_SetDate">
    <vt:lpwstr>2019-04-14T16:19:50.9213030Z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53fa30b5-3bc0-4185-9773-acacd7aa2cba</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